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82" r:id="rId2"/>
    <p:sldId id="257" r:id="rId3"/>
    <p:sldId id="265" r:id="rId4"/>
    <p:sldId id="278" r:id="rId5"/>
    <p:sldId id="266" r:id="rId6"/>
    <p:sldId id="279" r:id="rId7"/>
    <p:sldId id="285" r:id="rId8"/>
    <p:sldId id="286" r:id="rId9"/>
    <p:sldId id="287" r:id="rId10"/>
    <p:sldId id="268" r:id="rId11"/>
    <p:sldId id="267" r:id="rId12"/>
    <p:sldId id="271" r:id="rId13"/>
    <p:sldId id="269" r:id="rId14"/>
    <p:sldId id="272" r:id="rId15"/>
    <p:sldId id="270" r:id="rId16"/>
    <p:sldId id="274" r:id="rId17"/>
    <p:sldId id="273" r:id="rId18"/>
    <p:sldId id="277" r:id="rId19"/>
    <p:sldId id="275" r:id="rId20"/>
    <p:sldId id="276" r:id="rId21"/>
    <p:sldId id="288" r:id="rId22"/>
    <p:sldId id="280" r:id="rId23"/>
    <p:sldId id="284" r:id="rId24"/>
    <p:sldId id="28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FF0000"/>
    <a:srgbClr val="FFFD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5" Type="http://schemas.openxmlformats.org/officeDocument/2006/relationships/image" Target="../media/image25.wmf"/><Relationship Id="rId4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10130903-6F19-4DC4-9721-FD3FF2E04F52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8754D50C-8CCB-437F-A227-633017B53F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5391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0CDF6D9B-1875-413E-9223-F448057AA959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E2568CEC-A639-4AF2-B4AD-440C67930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1111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 pitchFamily="-10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4059C8-3BEC-4E93-A8EC-AA0CBBAF47AE}" type="slidenum">
              <a:rPr lang="en-US" smtClean="0">
                <a:ea typeface="ＭＳ Ｐゴシック"/>
                <a:cs typeface="ＭＳ Ｐゴシック"/>
              </a:rPr>
              <a:pPr/>
              <a:t>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2747BF-D2CC-4CD9-A99C-5A38D5E52681}" type="slidenum">
              <a:rPr lang="en-US" smtClean="0">
                <a:ea typeface="ＭＳ Ｐゴシック"/>
                <a:cs typeface="ＭＳ Ｐゴシック"/>
              </a:rPr>
              <a:pPr/>
              <a:t>11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DD7EED2-3956-4E0D-ACDA-9EADE1849747}" type="slidenum">
              <a:rPr lang="en-US" smtClean="0">
                <a:ea typeface="ＭＳ Ｐゴシック"/>
                <a:cs typeface="ＭＳ Ｐゴシック"/>
              </a:rPr>
              <a:pPr/>
              <a:t>12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F7DC664-BC92-4033-8905-AE71E5226E70}" type="slidenum">
              <a:rPr lang="en-US" smtClean="0">
                <a:ea typeface="ＭＳ Ｐゴシック"/>
                <a:cs typeface="ＭＳ Ｐゴシック"/>
              </a:rPr>
              <a:pPr/>
              <a:t>13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77CFB0-6098-4CFC-B606-4B2892E8E41E}" type="slidenum">
              <a:rPr lang="en-US" smtClean="0">
                <a:ea typeface="ＭＳ Ｐゴシック"/>
                <a:cs typeface="ＭＳ Ｐゴシック"/>
              </a:rPr>
              <a:pPr/>
              <a:t>14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8D31EE-C26B-491B-8031-77290CE68795}" type="slidenum">
              <a:rPr lang="en-US" smtClean="0">
                <a:ea typeface="ＭＳ Ｐゴシック"/>
                <a:cs typeface="ＭＳ Ｐゴシック"/>
              </a:rPr>
              <a:pPr/>
              <a:t>15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7EF959F-2172-4484-A5E0-7FBDE358B5A6}" type="slidenum">
              <a:rPr lang="en-US" smtClean="0">
                <a:ea typeface="ＭＳ Ｐゴシック"/>
                <a:cs typeface="ＭＳ Ｐゴシック"/>
              </a:rPr>
              <a:pPr/>
              <a:t>16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84CE422-9CE4-460B-B64F-8821D7A21486}" type="slidenum">
              <a:rPr lang="en-US" smtClean="0">
                <a:ea typeface="ＭＳ Ｐゴシック"/>
                <a:cs typeface="ＭＳ Ｐゴシック"/>
              </a:rPr>
              <a:pPr/>
              <a:t>17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5888E6B-D693-45B8-B170-B9456C99BA93}" type="slidenum">
              <a:rPr lang="en-US" smtClean="0">
                <a:ea typeface="ＭＳ Ｐゴシック"/>
                <a:cs typeface="ＭＳ Ｐゴシック"/>
              </a:rPr>
              <a:pPr/>
              <a:t>18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CE02A33-438A-4D63-B65E-ED10365224AE}" type="slidenum">
              <a:rPr lang="en-US" smtClean="0">
                <a:ea typeface="ＭＳ Ｐゴシック"/>
                <a:cs typeface="ＭＳ Ｐゴシック"/>
              </a:rPr>
              <a:pPr/>
              <a:t>19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60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51BEEAD-6069-485B-8DE3-964FEBDCFF3D}" type="slidenum">
              <a:rPr lang="en-US" smtClean="0">
                <a:ea typeface="ＭＳ Ｐゴシック"/>
                <a:cs typeface="ＭＳ Ｐゴシック"/>
              </a:rPr>
              <a:pPr/>
              <a:t>20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595F5A7-8CE3-402B-B9D9-CE330698B862}" type="slidenum">
              <a:rPr lang="en-US" smtClean="0">
                <a:ea typeface="ＭＳ Ｐゴシック"/>
                <a:cs typeface="ＭＳ Ｐゴシック"/>
              </a:rPr>
              <a:pPr/>
              <a:t>3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8806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229D1E7-854B-4384-8F9F-29C0DD352350}" type="slidenum">
              <a:rPr lang="en-US" sz="1200">
                <a:latin typeface="Calibri" pitchFamily="34" charset="0"/>
              </a:rPr>
              <a:pPr algn="r"/>
              <a:t>21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901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506140E-F9E7-497A-A565-57415256BC91}" type="slidenum">
              <a:rPr lang="en-US" smtClean="0">
                <a:ea typeface="ＭＳ Ｐゴシック"/>
                <a:cs typeface="ＭＳ Ｐゴシック"/>
              </a:rPr>
              <a:pPr/>
              <a:t>22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398093-76AB-4855-962A-794A2805A644}" type="slidenum">
              <a:rPr lang="en-US" smtClean="0">
                <a:ea typeface="ＭＳ Ｐゴシック"/>
                <a:cs typeface="ＭＳ Ｐゴシック"/>
              </a:rPr>
              <a:pPr/>
              <a:t>23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0BC86AE-3BFE-421B-A133-70F154BB4FD1}" type="slidenum">
              <a:rPr lang="en-US" smtClean="0">
                <a:ea typeface="ＭＳ Ｐゴシック"/>
                <a:cs typeface="ＭＳ Ｐゴシック"/>
              </a:rPr>
              <a:pPr/>
              <a:t>4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3D0E84D-41B3-49D3-8D41-431AFC43015C}" type="slidenum">
              <a:rPr lang="en-US" smtClean="0">
                <a:ea typeface="ＭＳ Ｐゴシック"/>
                <a:cs typeface="ＭＳ Ｐゴシック"/>
              </a:rPr>
              <a:pPr/>
              <a:t>5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A4D9C8-D591-4931-BD1C-58C3815B611B}" type="slidenum">
              <a:rPr lang="en-US" smtClean="0">
                <a:ea typeface="ＭＳ Ｐゴシック"/>
                <a:cs typeface="ＭＳ Ｐゴシック"/>
              </a:rPr>
              <a:pPr/>
              <a:t>6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58371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C685450-EDC5-4469-A028-A72067770662}" type="slidenum">
              <a:rPr lang="en-US" sz="1200">
                <a:latin typeface="Calibri" pitchFamily="34" charset="0"/>
              </a:rPr>
              <a:pPr algn="r"/>
              <a:t>7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0419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7854F34-DEB5-49B0-93D9-2CC0D7FF3884}" type="slidenum">
              <a:rPr lang="en-US" sz="1200">
                <a:latin typeface="Calibri" pitchFamily="34" charset="0"/>
              </a:rPr>
              <a:pPr algn="r"/>
              <a:t>8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2467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819F897-359E-4E93-BAAB-4EE5C8212025}" type="slidenum">
              <a:rPr lang="en-US" sz="1200">
                <a:latin typeface="Calibri" pitchFamily="34" charset="0"/>
              </a:rPr>
              <a:pPr algn="r"/>
              <a:t>9</a:t>
            </a:fld>
            <a:endParaRPr lang="en-US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mtClean="0">
              <a:ea typeface="ＭＳ Ｐゴシック"/>
              <a:cs typeface="ＭＳ Ｐゴシック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900080F-EF38-443B-918C-8B1DC1DEB37D}" type="slidenum">
              <a:rPr lang="en-US" smtClean="0">
                <a:ea typeface="ＭＳ Ｐゴシック"/>
                <a:cs typeface="ＭＳ Ｐゴシック"/>
              </a:rPr>
              <a:pPr/>
              <a:t>10</a:t>
            </a:fld>
            <a:endParaRPr lang="en-US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4B21F29B-2484-410B-9B4A-8FE57F784A98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78F1124D-A939-4A93-8990-F3D2CEABC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8B5C0B-0A6A-480E-A24D-1BCE2B317E16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B50A6-0E50-40DE-8D60-523E131F4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1372D-24B3-463F-AF9D-641330D63782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02704-5939-4B5F-B510-FD74A74E7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A479F-B252-4C03-9DAD-FC0B947B769D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6BC6F-2913-4F55-8FDE-68325BC70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9262BC6D-2FB4-4D76-B4CF-F356E46650B8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D1EAEE"/>
                </a:solidFill>
              </a:defRPr>
            </a:lvl1pPr>
          </a:lstStyle>
          <a:p>
            <a:pPr>
              <a:defRPr/>
            </a:pPr>
            <a:fld id="{0898BCE3-17BC-4207-85FB-7AA0245CA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183DF-B3EC-43F1-B348-96C35BF3E6C5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26542-E814-4719-9B7B-67E2BB3031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FD182-EFEB-4D14-B609-51E7AAA1DE67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1BF5F-9660-48EE-8E7E-78EE023A16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49559-2867-4334-BE79-A4A9B8ACBEC8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8ADF4-F482-464B-81EC-87950D4052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4580C-598B-4EEF-941C-EBDBE0A31624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BEB52-E043-45C9-A339-5ADE3D4BD8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E49759-C019-4D96-BE81-9DF24A1A74BA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D24EA-E710-4536-BF73-087ABA4733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6" name="Right Triangle 14"/>
          <p:cNvSpPr>
            <a:spLocks noChangeArrowheads="1"/>
          </p:cNvSpPr>
          <p:nvPr/>
        </p:nvSpPr>
        <p:spPr bwMode="auto"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>
            <a:solidFill>
              <a:srgbClr val="FFFFFF"/>
            </a:solidFill>
            <a:bevel/>
            <a:headEnd/>
            <a:tailEnd/>
          </a:ln>
          <a:effectLst>
            <a:outerShdw dist="6350" dir="12899787" algn="tl" rotWithShape="0">
              <a:srgbClr val="808080">
                <a:alpha val="46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6AAB8-71C6-4855-A9B6-12715D325198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D334E-618A-4589-A2A7-BFDBE52FE4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Constantia" pitchFamily="-107" charset="0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7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AFFDC17A-6C19-4842-A52A-DDDF16D3F15B}" type="datetime1">
              <a:rPr lang="en-US"/>
              <a:pPr>
                <a:defRPr/>
              </a:pPr>
              <a:t>1/20/2012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45C75"/>
                </a:solidFill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45C75"/>
                </a:solidFill>
                <a:latin typeface="Constantia" pitchFamily="-107" charset="0"/>
                <a:ea typeface="ＭＳ Ｐゴシック" pitchFamily="1" charset="-128"/>
                <a:cs typeface="+mn-cs"/>
              </a:defRPr>
            </a:lvl1pPr>
          </a:lstStyle>
          <a:p>
            <a:pPr>
              <a:defRPr/>
            </a:pPr>
            <a:fld id="{BB0E07FA-7493-4477-8278-A9A083A2C0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Constantia" pitchFamily="-107" charset="0"/>
                <a:ea typeface="ＭＳ Ｐゴシック" pitchFamily="-107" charset="-128"/>
                <a:cs typeface="ＭＳ Ｐゴシック" pitchFamily="-107" charset="-128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ＭＳ Ｐゴシック" pitchFamily="-108" charset="-128"/>
          <a:cs typeface="ＭＳ Ｐゴシック" pitchFamily="-108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-108" charset="0"/>
          <a:ea typeface="ＭＳ Ｐゴシック" pitchFamily="-108" charset="-128"/>
          <a:cs typeface="ＭＳ Ｐゴシック" pitchFamily="-108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ＭＳ Ｐゴシック" pitchFamily="-108" charset="-128"/>
          <a:cs typeface="ＭＳ Ｐゴシック" pitchFamily="-108" charset="-128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ＭＳ Ｐゴシック" pitchFamily="-108" charset="-128"/>
          <a:cs typeface="ＭＳ Ｐゴシック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9.wmf"/><Relationship Id="rId4" Type="http://schemas.openxmlformats.org/officeDocument/2006/relationships/oleObject" Target="../embeddings/oleObject26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2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13" Type="http://schemas.openxmlformats.org/officeDocument/2006/relationships/image" Target="../media/image25.wmf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22.wmf"/><Relationship Id="rId12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29.bin"/><Relationship Id="rId11" Type="http://schemas.openxmlformats.org/officeDocument/2006/relationships/image" Target="../media/image24.wmf"/><Relationship Id="rId5" Type="http://schemas.openxmlformats.org/officeDocument/2006/relationships/image" Target="../media/image21.wmf"/><Relationship Id="rId10" Type="http://schemas.openxmlformats.org/officeDocument/2006/relationships/oleObject" Target="../embeddings/oleObject31.bin"/><Relationship Id="rId4" Type="http://schemas.openxmlformats.org/officeDocument/2006/relationships/oleObject" Target="../embeddings/oleObject28.bin"/><Relationship Id="rId9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26.wmf"/><Relationship Id="rId4" Type="http://schemas.openxmlformats.org/officeDocument/2006/relationships/oleObject" Target="../embeddings/oleObject3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34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6.bin"/><Relationship Id="rId11" Type="http://schemas.openxmlformats.org/officeDocument/2006/relationships/image" Target="../media/image30.wmf"/><Relationship Id="rId5" Type="http://schemas.openxmlformats.org/officeDocument/2006/relationships/image" Target="../media/image27.wmf"/><Relationship Id="rId10" Type="http://schemas.openxmlformats.org/officeDocument/2006/relationships/oleObject" Target="../embeddings/oleObject38.bin"/><Relationship Id="rId4" Type="http://schemas.openxmlformats.org/officeDocument/2006/relationships/oleObject" Target="../embeddings/oleObject35.bin"/><Relationship Id="rId9" Type="http://schemas.openxmlformats.org/officeDocument/2006/relationships/image" Target="../media/image29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31.wmf"/><Relationship Id="rId4" Type="http://schemas.openxmlformats.org/officeDocument/2006/relationships/oleObject" Target="../embeddings/oleObject39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6.wm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3.wmf"/><Relationship Id="rId10" Type="http://schemas.openxmlformats.org/officeDocument/2006/relationships/image" Target="../media/image5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6.wmf"/><Relationship Id="rId5" Type="http://schemas.openxmlformats.org/officeDocument/2006/relationships/image" Target="../media/image7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2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4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19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13" Type="http://schemas.openxmlformats.org/officeDocument/2006/relationships/image" Target="../media/image17.wmf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wmf"/><Relationship Id="rId12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5" Type="http://schemas.openxmlformats.org/officeDocument/2006/relationships/image" Target="../media/image18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15.wmf"/><Relationship Id="rId14" Type="http://schemas.openxmlformats.org/officeDocument/2006/relationships/oleObject" Target="../embeddings/oleObject2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-152400" y="457200"/>
            <a:ext cx="5105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latin typeface="Calibri" pitchFamily="34" charset="0"/>
              </a:rPr>
              <a:t>3.1: Properties </a:t>
            </a:r>
          </a:p>
          <a:p>
            <a:pPr algn="ctr"/>
            <a:r>
              <a:rPr lang="en-US" sz="3600" b="1">
                <a:latin typeface="Calibri" pitchFamily="34" charset="0"/>
              </a:rPr>
              <a:t>of Parallel Lines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840413"/>
            <a:ext cx="9144000" cy="10175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533400" y="5840413"/>
            <a:ext cx="8153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Every man dies, not every man really lives.</a:t>
            </a:r>
          </a:p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-William Wallace</a:t>
            </a:r>
          </a:p>
          <a:p>
            <a:endParaRPr lang="en-US">
              <a:latin typeface="Calibri" pitchFamily="34" charset="0"/>
            </a:endParaRPr>
          </a:p>
        </p:txBody>
      </p:sp>
      <p:grpSp>
        <p:nvGrpSpPr>
          <p:cNvPr id="15364" name="Group 11"/>
          <p:cNvGrpSpPr>
            <a:grpSpLocks/>
          </p:cNvGrpSpPr>
          <p:nvPr/>
        </p:nvGrpSpPr>
        <p:grpSpPr bwMode="auto">
          <a:xfrm>
            <a:off x="0" y="0"/>
            <a:ext cx="9144000" cy="6705600"/>
            <a:chOff x="0" y="0"/>
            <a:chExt cx="9144000" cy="6705600"/>
          </a:xfrm>
        </p:grpSpPr>
        <p:grpSp>
          <p:nvGrpSpPr>
            <p:cNvPr id="15366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15369" name="Picture 5" descr="question_mark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5367" name="TextBox 10"/>
            <p:cNvSpPr txBox="1">
              <a:spLocks noChangeArrowheads="1"/>
            </p:cNvSpPr>
            <p:nvPr/>
          </p:nvSpPr>
          <p:spPr bwMode="auto">
            <a:xfrm>
              <a:off x="609600" y="5832475"/>
              <a:ext cx="8077200" cy="48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Every man dies, not every man really lives.</a:t>
              </a:r>
            </a:p>
          </p:txBody>
        </p:sp>
      </p:grpSp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0" y="609600"/>
            <a:ext cx="5105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3.1: Properties </a:t>
            </a:r>
          </a:p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of Parallel Lines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67025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67025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095625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536" name="TextBox 32"/>
          <p:cNvSpPr txBox="1">
            <a:spLocks noChangeArrowheads="1"/>
          </p:cNvSpPr>
          <p:nvPr/>
        </p:nvSpPr>
        <p:spPr bwMode="auto">
          <a:xfrm>
            <a:off x="4162425" y="13716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t</a:t>
            </a:r>
          </a:p>
        </p:txBody>
      </p:sp>
      <p:sp>
        <p:nvSpPr>
          <p:cNvPr id="22537" name="TextBox 33"/>
          <p:cNvSpPr txBox="1">
            <a:spLocks noChangeArrowheads="1"/>
          </p:cNvSpPr>
          <p:nvPr/>
        </p:nvSpPr>
        <p:spPr bwMode="auto">
          <a:xfrm>
            <a:off x="4467225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2538" name="TextBox 34"/>
          <p:cNvSpPr txBox="1">
            <a:spLocks noChangeArrowheads="1"/>
          </p:cNvSpPr>
          <p:nvPr/>
        </p:nvSpPr>
        <p:spPr bwMode="auto">
          <a:xfrm>
            <a:off x="5305425" y="1828800"/>
            <a:ext cx="36036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2539" name="TextBox 35"/>
          <p:cNvSpPr txBox="1">
            <a:spLocks noChangeArrowheads="1"/>
          </p:cNvSpPr>
          <p:nvPr/>
        </p:nvSpPr>
        <p:spPr bwMode="auto">
          <a:xfrm>
            <a:off x="5229225" y="3151188"/>
            <a:ext cx="485775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22540" name="TextBox 37"/>
          <p:cNvSpPr txBox="1">
            <a:spLocks noChangeArrowheads="1"/>
          </p:cNvSpPr>
          <p:nvPr/>
        </p:nvSpPr>
        <p:spPr bwMode="auto">
          <a:xfrm>
            <a:off x="4238625" y="2667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1371600" y="4267200"/>
            <a:ext cx="6553200" cy="1938338"/>
            <a:chOff x="838200" y="4267200"/>
            <a:chExt cx="6553200" cy="1938992"/>
          </a:xfrm>
        </p:grpSpPr>
        <p:sp>
          <p:nvSpPr>
            <p:cNvPr id="22551" name="TextBox 23"/>
            <p:cNvSpPr txBox="1">
              <a:spLocks noChangeArrowheads="1"/>
            </p:cNvSpPr>
            <p:nvPr/>
          </p:nvSpPr>
          <p:spPr bwMode="auto">
            <a:xfrm>
              <a:off x="838200" y="4267200"/>
              <a:ext cx="65532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Postulate 3-1: Corresponding Angles Postulate: </a:t>
              </a: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a transversal intersects two parallel lines, then corresponding angles are congruent.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	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2530" name="Object 2"/>
            <p:cNvGraphicFramePr>
              <a:graphicFrameLocks noChangeAspect="1"/>
            </p:cNvGraphicFramePr>
            <p:nvPr/>
          </p:nvGraphicFramePr>
          <p:xfrm>
            <a:off x="3352800" y="5651500"/>
            <a:ext cx="119761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32" name="Equation" r:id="rId4" imgW="520700" imgH="127000" progId="Equation.3">
                    <p:embed/>
                  </p:oleObj>
                </mc:Choice>
                <mc:Fallback>
                  <p:oleObj name="Equation" r:id="rId4" imgW="5207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52800" y="5651500"/>
                          <a:ext cx="1197610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029200" y="2430463"/>
            <a:ext cx="3276600" cy="769937"/>
            <a:chOff x="5410200" y="2430959"/>
            <a:chExt cx="3276600" cy="769441"/>
          </a:xfrm>
        </p:grpSpPr>
        <p:sp>
          <p:nvSpPr>
            <p:cNvPr id="22549" name="TextBox 19"/>
            <p:cNvSpPr txBox="1">
              <a:spLocks noChangeArrowheads="1"/>
            </p:cNvSpPr>
            <p:nvPr/>
          </p:nvSpPr>
          <p:spPr bwMode="auto">
            <a:xfrm>
              <a:off x="6400800" y="2430959"/>
              <a:ext cx="2286000" cy="769441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Note: Notation for parallel lines</a:t>
              </a: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10800000">
              <a:off x="5410200" y="2515042"/>
              <a:ext cx="990600" cy="1523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43" name="Group 23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44" name="Group 24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656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80"/>
          <p:cNvGrpSpPr>
            <a:grpSpLocks/>
          </p:cNvGrpSpPr>
          <p:nvPr/>
        </p:nvGrpSpPr>
        <p:grpSpPr bwMode="auto">
          <a:xfrm>
            <a:off x="5181600" y="1371600"/>
            <a:ext cx="3581400" cy="769938"/>
            <a:chOff x="5181600" y="1371600"/>
            <a:chExt cx="3581400" cy="769441"/>
          </a:xfrm>
        </p:grpSpPr>
        <p:sp>
          <p:nvSpPr>
            <p:cNvPr id="66581" name="TextBox 66"/>
            <p:cNvSpPr txBox="1">
              <a:spLocks noChangeArrowheads="1"/>
            </p:cNvSpPr>
            <p:nvPr/>
          </p:nvSpPr>
          <p:spPr bwMode="auto">
            <a:xfrm>
              <a:off x="6477000" y="1371600"/>
              <a:ext cx="2286000" cy="769441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Let’s say this angle is 72°…</a:t>
              </a:r>
            </a:p>
          </p:txBody>
        </p:sp>
        <p:cxnSp>
          <p:nvCxnSpPr>
            <p:cNvPr id="68" name="Straight Arrow Connector 67"/>
            <p:cNvCxnSpPr/>
            <p:nvPr/>
          </p:nvCxnSpPr>
          <p:spPr>
            <a:xfrm rot="10800000" flipV="1">
              <a:off x="5181600" y="1607985"/>
              <a:ext cx="1295400" cy="52512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3" name="Group 79"/>
          <p:cNvGrpSpPr>
            <a:grpSpLocks/>
          </p:cNvGrpSpPr>
          <p:nvPr/>
        </p:nvGrpSpPr>
        <p:grpSpPr bwMode="auto">
          <a:xfrm>
            <a:off x="3200400" y="2743200"/>
            <a:ext cx="1066800" cy="1981200"/>
            <a:chOff x="3200400" y="2743200"/>
            <a:chExt cx="1066800" cy="19812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2552700" y="3390900"/>
              <a:ext cx="19812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5400000" flipH="1" flipV="1">
              <a:off x="3200400" y="3581400"/>
              <a:ext cx="14478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1295400" y="4648200"/>
            <a:ext cx="5181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Alternate Interior Angles are congruent</a:t>
            </a:r>
          </a:p>
        </p:txBody>
      </p:sp>
      <p:grpSp>
        <p:nvGrpSpPr>
          <p:cNvPr id="66573" name="Group 19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574" name="Group 22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931948" y="2415540"/>
            <a:ext cx="518133" cy="685773"/>
            <a:chOff x="3931948" y="2415540"/>
            <a:chExt cx="518133" cy="685773"/>
          </a:xfrm>
        </p:grpSpPr>
        <p:sp>
          <p:nvSpPr>
            <p:cNvPr id="4" name="SMARTInkAnnotation120"/>
            <p:cNvSpPr/>
            <p:nvPr/>
          </p:nvSpPr>
          <p:spPr>
            <a:xfrm>
              <a:off x="3955979" y="2415540"/>
              <a:ext cx="113102" cy="304801"/>
            </a:xfrm>
            <a:custGeom>
              <a:avLst/>
              <a:gdLst/>
              <a:ahLst/>
              <a:cxnLst/>
              <a:rect l="0" t="0" r="0" b="0"/>
              <a:pathLst>
                <a:path w="113102" h="304801">
                  <a:moveTo>
                    <a:pt x="82621" y="0"/>
                  </a:moveTo>
                  <a:lnTo>
                    <a:pt x="78576" y="0"/>
                  </a:lnTo>
                  <a:lnTo>
                    <a:pt x="77384" y="847"/>
                  </a:lnTo>
                  <a:lnTo>
                    <a:pt x="76590" y="2258"/>
                  </a:lnTo>
                  <a:lnTo>
                    <a:pt x="75315" y="6561"/>
                  </a:lnTo>
                  <a:lnTo>
                    <a:pt x="72883" y="9407"/>
                  </a:lnTo>
                  <a:lnTo>
                    <a:pt x="68468" y="14088"/>
                  </a:lnTo>
                  <a:lnTo>
                    <a:pt x="56871" y="25745"/>
                  </a:lnTo>
                  <a:lnTo>
                    <a:pt x="55294" y="29017"/>
                  </a:lnTo>
                  <a:lnTo>
                    <a:pt x="53543" y="37167"/>
                  </a:lnTo>
                  <a:lnTo>
                    <a:pt x="50506" y="44177"/>
                  </a:lnTo>
                  <a:lnTo>
                    <a:pt x="48511" y="47231"/>
                  </a:lnTo>
                  <a:lnTo>
                    <a:pt x="46334" y="50961"/>
                  </a:lnTo>
                  <a:lnTo>
                    <a:pt x="44037" y="55140"/>
                  </a:lnTo>
                  <a:lnTo>
                    <a:pt x="41658" y="59620"/>
                  </a:lnTo>
                  <a:lnTo>
                    <a:pt x="38379" y="64300"/>
                  </a:lnTo>
                  <a:lnTo>
                    <a:pt x="34499" y="69113"/>
                  </a:lnTo>
                  <a:lnTo>
                    <a:pt x="30220" y="74016"/>
                  </a:lnTo>
                  <a:lnTo>
                    <a:pt x="26520" y="78977"/>
                  </a:lnTo>
                  <a:lnTo>
                    <a:pt x="23208" y="83978"/>
                  </a:lnTo>
                  <a:lnTo>
                    <a:pt x="20152" y="89006"/>
                  </a:lnTo>
                  <a:lnTo>
                    <a:pt x="17268" y="94897"/>
                  </a:lnTo>
                  <a:lnTo>
                    <a:pt x="14499" y="101365"/>
                  </a:lnTo>
                  <a:lnTo>
                    <a:pt x="11806" y="108216"/>
                  </a:lnTo>
                  <a:lnTo>
                    <a:pt x="10011" y="114478"/>
                  </a:lnTo>
                  <a:lnTo>
                    <a:pt x="8815" y="120345"/>
                  </a:lnTo>
                  <a:lnTo>
                    <a:pt x="8017" y="125950"/>
                  </a:lnTo>
                  <a:lnTo>
                    <a:pt x="6638" y="131380"/>
                  </a:lnTo>
                  <a:lnTo>
                    <a:pt x="4872" y="136694"/>
                  </a:lnTo>
                  <a:lnTo>
                    <a:pt x="2849" y="141929"/>
                  </a:lnTo>
                  <a:lnTo>
                    <a:pt x="1500" y="147959"/>
                  </a:lnTo>
                  <a:lnTo>
                    <a:pt x="600" y="154520"/>
                  </a:lnTo>
                  <a:lnTo>
                    <a:pt x="0" y="161433"/>
                  </a:lnTo>
                  <a:lnTo>
                    <a:pt x="447" y="167735"/>
                  </a:lnTo>
                  <a:lnTo>
                    <a:pt x="1592" y="173630"/>
                  </a:lnTo>
                  <a:lnTo>
                    <a:pt x="3202" y="179254"/>
                  </a:lnTo>
                  <a:lnTo>
                    <a:pt x="4275" y="184696"/>
                  </a:lnTo>
                  <a:lnTo>
                    <a:pt x="4990" y="190017"/>
                  </a:lnTo>
                  <a:lnTo>
                    <a:pt x="5467" y="195258"/>
                  </a:lnTo>
                  <a:lnTo>
                    <a:pt x="6632" y="200445"/>
                  </a:lnTo>
                  <a:lnTo>
                    <a:pt x="8255" y="205597"/>
                  </a:lnTo>
                  <a:lnTo>
                    <a:pt x="10184" y="210725"/>
                  </a:lnTo>
                  <a:lnTo>
                    <a:pt x="13163" y="215836"/>
                  </a:lnTo>
                  <a:lnTo>
                    <a:pt x="16842" y="220938"/>
                  </a:lnTo>
                  <a:lnTo>
                    <a:pt x="20989" y="226032"/>
                  </a:lnTo>
                  <a:lnTo>
                    <a:pt x="24599" y="231121"/>
                  </a:lnTo>
                  <a:lnTo>
                    <a:pt x="27854" y="236207"/>
                  </a:lnTo>
                  <a:lnTo>
                    <a:pt x="30870" y="241292"/>
                  </a:lnTo>
                  <a:lnTo>
                    <a:pt x="34574" y="246375"/>
                  </a:lnTo>
                  <a:lnTo>
                    <a:pt x="38736" y="251457"/>
                  </a:lnTo>
                  <a:lnTo>
                    <a:pt x="47030" y="260772"/>
                  </a:lnTo>
                  <a:lnTo>
                    <a:pt x="53539" y="267734"/>
                  </a:lnTo>
                  <a:lnTo>
                    <a:pt x="58153" y="270776"/>
                  </a:lnTo>
                  <a:lnTo>
                    <a:pt x="63768" y="273651"/>
                  </a:lnTo>
                  <a:lnTo>
                    <a:pt x="70053" y="276414"/>
                  </a:lnTo>
                  <a:lnTo>
                    <a:pt x="75089" y="279102"/>
                  </a:lnTo>
                  <a:lnTo>
                    <a:pt x="79293" y="281742"/>
                  </a:lnTo>
                  <a:lnTo>
                    <a:pt x="82943" y="284348"/>
                  </a:lnTo>
                  <a:lnTo>
                    <a:pt x="87069" y="286932"/>
                  </a:lnTo>
                  <a:lnTo>
                    <a:pt x="91512" y="289501"/>
                  </a:lnTo>
                  <a:lnTo>
                    <a:pt x="96169" y="292061"/>
                  </a:lnTo>
                  <a:lnTo>
                    <a:pt x="100120" y="294614"/>
                  </a:lnTo>
                  <a:lnTo>
                    <a:pt x="103600" y="297163"/>
                  </a:lnTo>
                  <a:lnTo>
                    <a:pt x="113101" y="3048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1"/>
            <p:cNvSpPr/>
            <p:nvPr/>
          </p:nvSpPr>
          <p:spPr>
            <a:xfrm>
              <a:off x="3931948" y="2430780"/>
              <a:ext cx="228573" cy="327661"/>
            </a:xfrm>
            <a:custGeom>
              <a:avLst/>
              <a:gdLst/>
              <a:ahLst/>
              <a:cxnLst/>
              <a:rect l="0" t="0" r="0" b="0"/>
              <a:pathLst>
                <a:path w="228573" h="327661">
                  <a:moveTo>
                    <a:pt x="7593" y="0"/>
                  </a:moveTo>
                  <a:lnTo>
                    <a:pt x="3547" y="4045"/>
                  </a:lnTo>
                  <a:lnTo>
                    <a:pt x="2356" y="6084"/>
                  </a:lnTo>
                  <a:lnTo>
                    <a:pt x="286" y="13867"/>
                  </a:lnTo>
                  <a:lnTo>
                    <a:pt x="34" y="21899"/>
                  </a:lnTo>
                  <a:lnTo>
                    <a:pt x="0" y="29771"/>
                  </a:lnTo>
                  <a:lnTo>
                    <a:pt x="2242" y="38914"/>
                  </a:lnTo>
                  <a:lnTo>
                    <a:pt x="5214" y="48622"/>
                  </a:lnTo>
                  <a:lnTo>
                    <a:pt x="6535" y="58581"/>
                  </a:lnTo>
                  <a:lnTo>
                    <a:pt x="7123" y="68651"/>
                  </a:lnTo>
                  <a:lnTo>
                    <a:pt x="7279" y="73708"/>
                  </a:lnTo>
                  <a:lnTo>
                    <a:pt x="9711" y="83841"/>
                  </a:lnTo>
                  <a:lnTo>
                    <a:pt x="12767" y="93989"/>
                  </a:lnTo>
                  <a:lnTo>
                    <a:pt x="14125" y="104144"/>
                  </a:lnTo>
                  <a:lnTo>
                    <a:pt x="16987" y="114302"/>
                  </a:lnTo>
                  <a:lnTo>
                    <a:pt x="20234" y="124461"/>
                  </a:lnTo>
                  <a:lnTo>
                    <a:pt x="21678" y="134620"/>
                  </a:lnTo>
                  <a:lnTo>
                    <a:pt x="24577" y="144780"/>
                  </a:lnTo>
                  <a:lnTo>
                    <a:pt x="28687" y="154940"/>
                  </a:lnTo>
                  <a:lnTo>
                    <a:pt x="33336" y="165100"/>
                  </a:lnTo>
                  <a:lnTo>
                    <a:pt x="43220" y="185420"/>
                  </a:lnTo>
                  <a:lnTo>
                    <a:pt x="48262" y="195580"/>
                  </a:lnTo>
                  <a:lnTo>
                    <a:pt x="51639" y="200660"/>
                  </a:lnTo>
                  <a:lnTo>
                    <a:pt x="55583" y="205740"/>
                  </a:lnTo>
                  <a:lnTo>
                    <a:pt x="59906" y="210820"/>
                  </a:lnTo>
                  <a:lnTo>
                    <a:pt x="66968" y="220980"/>
                  </a:lnTo>
                  <a:lnTo>
                    <a:pt x="72928" y="231140"/>
                  </a:lnTo>
                  <a:lnTo>
                    <a:pt x="78399" y="241300"/>
                  </a:lnTo>
                  <a:lnTo>
                    <a:pt x="82737" y="245533"/>
                  </a:lnTo>
                  <a:lnTo>
                    <a:pt x="88169" y="249202"/>
                  </a:lnTo>
                  <a:lnTo>
                    <a:pt x="94330" y="252495"/>
                  </a:lnTo>
                  <a:lnTo>
                    <a:pt x="99284" y="256383"/>
                  </a:lnTo>
                  <a:lnTo>
                    <a:pt x="103433" y="260669"/>
                  </a:lnTo>
                  <a:lnTo>
                    <a:pt x="107046" y="265219"/>
                  </a:lnTo>
                  <a:lnTo>
                    <a:pt x="111148" y="269099"/>
                  </a:lnTo>
                  <a:lnTo>
                    <a:pt x="115577" y="272533"/>
                  </a:lnTo>
                  <a:lnTo>
                    <a:pt x="120221" y="275669"/>
                  </a:lnTo>
                  <a:lnTo>
                    <a:pt x="125012" y="278606"/>
                  </a:lnTo>
                  <a:lnTo>
                    <a:pt x="129899" y="281411"/>
                  </a:lnTo>
                  <a:lnTo>
                    <a:pt x="139844" y="286785"/>
                  </a:lnTo>
                  <a:lnTo>
                    <a:pt x="165095" y="299689"/>
                  </a:lnTo>
                  <a:lnTo>
                    <a:pt x="195554" y="314957"/>
                  </a:lnTo>
                  <a:lnTo>
                    <a:pt x="199787" y="316652"/>
                  </a:lnTo>
                  <a:lnTo>
                    <a:pt x="206748" y="318534"/>
                  </a:lnTo>
                  <a:lnTo>
                    <a:pt x="210636" y="319883"/>
                  </a:lnTo>
                  <a:lnTo>
                    <a:pt x="214921" y="321628"/>
                  </a:lnTo>
                  <a:lnTo>
                    <a:pt x="228572" y="32766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22"/>
            <p:cNvSpPr/>
            <p:nvPr/>
          </p:nvSpPr>
          <p:spPr>
            <a:xfrm>
              <a:off x="4152900" y="2857500"/>
              <a:ext cx="297181" cy="243813"/>
            </a:xfrm>
            <a:custGeom>
              <a:avLst/>
              <a:gdLst/>
              <a:ahLst/>
              <a:cxnLst/>
              <a:rect l="0" t="0" r="0" b="0"/>
              <a:pathLst>
                <a:path w="297181" h="243813">
                  <a:moveTo>
                    <a:pt x="0" y="0"/>
                  </a:moveTo>
                  <a:lnTo>
                    <a:pt x="32000" y="0"/>
                  </a:lnTo>
                  <a:lnTo>
                    <a:pt x="39905" y="2258"/>
                  </a:lnTo>
                  <a:lnTo>
                    <a:pt x="44383" y="4045"/>
                  </a:lnTo>
                  <a:lnTo>
                    <a:pt x="49909" y="5237"/>
                  </a:lnTo>
                  <a:lnTo>
                    <a:pt x="56132" y="6031"/>
                  </a:lnTo>
                  <a:lnTo>
                    <a:pt x="62822" y="6561"/>
                  </a:lnTo>
                  <a:lnTo>
                    <a:pt x="68975" y="6914"/>
                  </a:lnTo>
                  <a:lnTo>
                    <a:pt x="80326" y="7306"/>
                  </a:lnTo>
                  <a:lnTo>
                    <a:pt x="84878" y="8257"/>
                  </a:lnTo>
                  <a:lnTo>
                    <a:pt x="92192" y="11573"/>
                  </a:lnTo>
                  <a:lnTo>
                    <a:pt x="100524" y="13610"/>
                  </a:lnTo>
                  <a:lnTo>
                    <a:pt x="105115" y="14153"/>
                  </a:lnTo>
                  <a:lnTo>
                    <a:pt x="109870" y="15362"/>
                  </a:lnTo>
                  <a:lnTo>
                    <a:pt x="114733" y="17015"/>
                  </a:lnTo>
                  <a:lnTo>
                    <a:pt x="119669" y="18963"/>
                  </a:lnTo>
                  <a:lnTo>
                    <a:pt x="124653" y="21109"/>
                  </a:lnTo>
                  <a:lnTo>
                    <a:pt x="134706" y="25751"/>
                  </a:lnTo>
                  <a:lnTo>
                    <a:pt x="160032" y="38146"/>
                  </a:lnTo>
                  <a:lnTo>
                    <a:pt x="165108" y="40671"/>
                  </a:lnTo>
                  <a:lnTo>
                    <a:pt x="173006" y="45734"/>
                  </a:lnTo>
                  <a:lnTo>
                    <a:pt x="180185" y="50806"/>
                  </a:lnTo>
                  <a:lnTo>
                    <a:pt x="189020" y="55883"/>
                  </a:lnTo>
                  <a:lnTo>
                    <a:pt x="196333" y="60961"/>
                  </a:lnTo>
                  <a:lnTo>
                    <a:pt x="202406" y="66041"/>
                  </a:lnTo>
                  <a:lnTo>
                    <a:pt x="207927" y="71120"/>
                  </a:lnTo>
                  <a:lnTo>
                    <a:pt x="215795" y="78740"/>
                  </a:lnTo>
                  <a:lnTo>
                    <a:pt x="220933" y="86078"/>
                  </a:lnTo>
                  <a:lnTo>
                    <a:pt x="223489" y="90405"/>
                  </a:lnTo>
                  <a:lnTo>
                    <a:pt x="228587" y="97471"/>
                  </a:lnTo>
                  <a:lnTo>
                    <a:pt x="233674" y="103434"/>
                  </a:lnTo>
                  <a:lnTo>
                    <a:pt x="238757" y="108906"/>
                  </a:lnTo>
                  <a:lnTo>
                    <a:pt x="246379" y="116747"/>
                  </a:lnTo>
                  <a:lnTo>
                    <a:pt x="251460" y="124137"/>
                  </a:lnTo>
                  <a:lnTo>
                    <a:pt x="254000" y="128478"/>
                  </a:lnTo>
                  <a:lnTo>
                    <a:pt x="256822" y="135559"/>
                  </a:lnTo>
                  <a:lnTo>
                    <a:pt x="257575" y="138633"/>
                  </a:lnTo>
                  <a:lnTo>
                    <a:pt x="260669" y="144306"/>
                  </a:lnTo>
                  <a:lnTo>
                    <a:pt x="262679" y="147004"/>
                  </a:lnTo>
                  <a:lnTo>
                    <a:pt x="264913" y="152260"/>
                  </a:lnTo>
                  <a:lnTo>
                    <a:pt x="265508" y="154847"/>
                  </a:lnTo>
                  <a:lnTo>
                    <a:pt x="268428" y="159978"/>
                  </a:lnTo>
                  <a:lnTo>
                    <a:pt x="270392" y="162532"/>
                  </a:lnTo>
                  <a:lnTo>
                    <a:pt x="272574" y="167628"/>
                  </a:lnTo>
                  <a:lnTo>
                    <a:pt x="273156" y="170172"/>
                  </a:lnTo>
                  <a:lnTo>
                    <a:pt x="276060" y="175257"/>
                  </a:lnTo>
                  <a:lnTo>
                    <a:pt x="278020" y="177797"/>
                  </a:lnTo>
                  <a:lnTo>
                    <a:pt x="280198" y="182879"/>
                  </a:lnTo>
                  <a:lnTo>
                    <a:pt x="281166" y="187960"/>
                  </a:lnTo>
                  <a:lnTo>
                    <a:pt x="281596" y="193040"/>
                  </a:lnTo>
                  <a:lnTo>
                    <a:pt x="281787" y="198120"/>
                  </a:lnTo>
                  <a:lnTo>
                    <a:pt x="281910" y="204235"/>
                  </a:lnTo>
                  <a:lnTo>
                    <a:pt x="284185" y="207329"/>
                  </a:lnTo>
                  <a:lnTo>
                    <a:pt x="285977" y="209339"/>
                  </a:lnTo>
                  <a:lnTo>
                    <a:pt x="287171" y="211526"/>
                  </a:lnTo>
                  <a:lnTo>
                    <a:pt x="288498" y="216214"/>
                  </a:lnTo>
                  <a:lnTo>
                    <a:pt x="289699" y="217803"/>
                  </a:lnTo>
                  <a:lnTo>
                    <a:pt x="291346" y="218862"/>
                  </a:lnTo>
                  <a:lnTo>
                    <a:pt x="293291" y="219568"/>
                  </a:lnTo>
                  <a:lnTo>
                    <a:pt x="294587" y="220885"/>
                  </a:lnTo>
                  <a:lnTo>
                    <a:pt x="295452" y="222610"/>
                  </a:lnTo>
                  <a:lnTo>
                    <a:pt x="296412" y="226785"/>
                  </a:lnTo>
                  <a:lnTo>
                    <a:pt x="297028" y="234106"/>
                  </a:lnTo>
                  <a:lnTo>
                    <a:pt x="297180" y="241455"/>
                  </a:lnTo>
                  <a:lnTo>
                    <a:pt x="297180" y="243812"/>
                  </a:lnTo>
                  <a:lnTo>
                    <a:pt x="297180" y="22860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23"/>
            <p:cNvSpPr/>
            <p:nvPr/>
          </p:nvSpPr>
          <p:spPr>
            <a:xfrm>
              <a:off x="4274820" y="2918460"/>
              <a:ext cx="7622" cy="7621"/>
            </a:xfrm>
            <a:custGeom>
              <a:avLst/>
              <a:gdLst/>
              <a:ahLst/>
              <a:cxnLst/>
              <a:rect l="0" t="0" r="0" b="0"/>
              <a:pathLst>
                <a:path w="7622" h="7621">
                  <a:moveTo>
                    <a:pt x="7621" y="7620"/>
                  </a:moveTo>
                  <a:lnTo>
                    <a:pt x="1059" y="7620"/>
                  </a:lnTo>
                  <a:lnTo>
                    <a:pt x="707" y="6773"/>
                  </a:lnTo>
                  <a:lnTo>
                    <a:pt x="471" y="5362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24"/>
            <p:cNvSpPr/>
            <p:nvPr/>
          </p:nvSpPr>
          <p:spPr>
            <a:xfrm>
              <a:off x="4274820" y="2926080"/>
              <a:ext cx="152401" cy="144781"/>
            </a:xfrm>
            <a:custGeom>
              <a:avLst/>
              <a:gdLst/>
              <a:ahLst/>
              <a:cxnLst/>
              <a:rect l="0" t="0" r="0" b="0"/>
              <a:pathLst>
                <a:path w="152401" h="144781">
                  <a:moveTo>
                    <a:pt x="0" y="0"/>
                  </a:moveTo>
                  <a:lnTo>
                    <a:pt x="0" y="4045"/>
                  </a:lnTo>
                  <a:lnTo>
                    <a:pt x="847" y="5237"/>
                  </a:lnTo>
                  <a:lnTo>
                    <a:pt x="2258" y="6031"/>
                  </a:lnTo>
                  <a:lnTo>
                    <a:pt x="6561" y="7306"/>
                  </a:lnTo>
                  <a:lnTo>
                    <a:pt x="8608" y="8257"/>
                  </a:lnTo>
                  <a:lnTo>
                    <a:pt x="15397" y="11572"/>
                  </a:lnTo>
                  <a:lnTo>
                    <a:pt x="18731" y="13641"/>
                  </a:lnTo>
                  <a:lnTo>
                    <a:pt x="21801" y="15868"/>
                  </a:lnTo>
                  <a:lnTo>
                    <a:pt x="24694" y="18199"/>
                  </a:lnTo>
                  <a:lnTo>
                    <a:pt x="27470" y="20599"/>
                  </a:lnTo>
                  <a:lnTo>
                    <a:pt x="30166" y="23046"/>
                  </a:lnTo>
                  <a:lnTo>
                    <a:pt x="32812" y="25524"/>
                  </a:lnTo>
                  <a:lnTo>
                    <a:pt x="44623" y="37102"/>
                  </a:lnTo>
                  <a:lnTo>
                    <a:pt x="49223" y="40821"/>
                  </a:lnTo>
                  <a:lnTo>
                    <a:pt x="53982" y="44147"/>
                  </a:lnTo>
                  <a:lnTo>
                    <a:pt x="58848" y="47212"/>
                  </a:lnTo>
                  <a:lnTo>
                    <a:pt x="62938" y="50101"/>
                  </a:lnTo>
                  <a:lnTo>
                    <a:pt x="66513" y="52874"/>
                  </a:lnTo>
                  <a:lnTo>
                    <a:pt x="69742" y="55569"/>
                  </a:lnTo>
                  <a:lnTo>
                    <a:pt x="73588" y="58213"/>
                  </a:lnTo>
                  <a:lnTo>
                    <a:pt x="77845" y="60822"/>
                  </a:lnTo>
                  <a:lnTo>
                    <a:pt x="82377" y="63408"/>
                  </a:lnTo>
                  <a:lnTo>
                    <a:pt x="87091" y="66825"/>
                  </a:lnTo>
                  <a:lnTo>
                    <a:pt x="91927" y="70797"/>
                  </a:lnTo>
                  <a:lnTo>
                    <a:pt x="100970" y="78879"/>
                  </a:lnTo>
                  <a:lnTo>
                    <a:pt x="107812" y="85293"/>
                  </a:lnTo>
                  <a:lnTo>
                    <a:pt x="110821" y="89035"/>
                  </a:lnTo>
                  <a:lnTo>
                    <a:pt x="113674" y="93223"/>
                  </a:lnTo>
                  <a:lnTo>
                    <a:pt x="116423" y="97709"/>
                  </a:lnTo>
                  <a:lnTo>
                    <a:pt x="119102" y="101546"/>
                  </a:lnTo>
                  <a:lnTo>
                    <a:pt x="121735" y="104951"/>
                  </a:lnTo>
                  <a:lnTo>
                    <a:pt x="124336" y="108067"/>
                  </a:lnTo>
                  <a:lnTo>
                    <a:pt x="126071" y="110992"/>
                  </a:lnTo>
                  <a:lnTo>
                    <a:pt x="127228" y="113788"/>
                  </a:lnTo>
                  <a:lnTo>
                    <a:pt x="127998" y="116498"/>
                  </a:lnTo>
                  <a:lnTo>
                    <a:pt x="129359" y="119153"/>
                  </a:lnTo>
                  <a:lnTo>
                    <a:pt x="131113" y="121768"/>
                  </a:lnTo>
                  <a:lnTo>
                    <a:pt x="133129" y="124359"/>
                  </a:lnTo>
                  <a:lnTo>
                    <a:pt x="135319" y="126933"/>
                  </a:lnTo>
                  <a:lnTo>
                    <a:pt x="137627" y="129495"/>
                  </a:lnTo>
                  <a:lnTo>
                    <a:pt x="140011" y="132050"/>
                  </a:lnTo>
                  <a:lnTo>
                    <a:pt x="142448" y="133753"/>
                  </a:lnTo>
                  <a:lnTo>
                    <a:pt x="144918" y="134889"/>
                  </a:lnTo>
                  <a:lnTo>
                    <a:pt x="147412" y="135646"/>
                  </a:lnTo>
                  <a:lnTo>
                    <a:pt x="149075" y="136997"/>
                  </a:lnTo>
                  <a:lnTo>
                    <a:pt x="150184" y="138745"/>
                  </a:lnTo>
                  <a:lnTo>
                    <a:pt x="152400" y="14478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914400" y="4419600"/>
            <a:ext cx="7239000" cy="1938338"/>
            <a:chOff x="914400" y="4419600"/>
            <a:chExt cx="7239000" cy="1938992"/>
          </a:xfrm>
        </p:grpSpPr>
        <p:sp>
          <p:nvSpPr>
            <p:cNvPr id="26647" name="TextBox 23"/>
            <p:cNvSpPr txBox="1">
              <a:spLocks noChangeArrowheads="1"/>
            </p:cNvSpPr>
            <p:nvPr/>
          </p:nvSpPr>
          <p:spPr bwMode="auto">
            <a:xfrm>
              <a:off x="914400" y="4419600"/>
              <a:ext cx="72390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3-1: Alternate Interior Angles Theorem</a:t>
              </a: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a transversal intersects two parallel lines, then alternate interior angles are congruent.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26626" name="Object 2"/>
            <p:cNvGraphicFramePr>
              <a:graphicFrameLocks noChangeAspect="1"/>
            </p:cNvGraphicFramePr>
            <p:nvPr/>
          </p:nvGraphicFramePr>
          <p:xfrm>
            <a:off x="3679190" y="5791200"/>
            <a:ext cx="119761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6628" name="Equation" r:id="rId4" imgW="520700" imgH="127000" progId="Equation.3">
                    <p:embed/>
                  </p:oleObj>
                </mc:Choice>
                <mc:Fallback>
                  <p:oleObj name="Equation" r:id="rId4" imgW="5207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79190" y="5791200"/>
                          <a:ext cx="1197610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854325" y="1371600"/>
            <a:ext cx="1717675" cy="1649413"/>
            <a:chOff x="2853621" y="1371600"/>
            <a:chExt cx="1718379" cy="1650087"/>
          </a:xfrm>
        </p:grpSpPr>
        <p:sp>
          <p:nvSpPr>
            <p:cNvPr id="26644" name="TextBox 34"/>
            <p:cNvSpPr txBox="1">
              <a:spLocks noChangeArrowheads="1"/>
            </p:cNvSpPr>
            <p:nvPr/>
          </p:nvSpPr>
          <p:spPr bwMode="auto">
            <a:xfrm>
              <a:off x="2853621" y="1828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26645" name="TextBox 36"/>
            <p:cNvSpPr txBox="1">
              <a:spLocks noChangeArrowheads="1"/>
            </p:cNvSpPr>
            <p:nvPr/>
          </p:nvSpPr>
          <p:spPr bwMode="auto">
            <a:xfrm>
              <a:off x="2853621" y="2590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26646" name="TextBox 19"/>
            <p:cNvSpPr txBox="1">
              <a:spLocks noChangeArrowheads="1"/>
            </p:cNvSpPr>
            <p:nvPr/>
          </p:nvSpPr>
          <p:spPr bwMode="auto">
            <a:xfrm>
              <a:off x="4211701" y="1371600"/>
              <a:ext cx="3602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</p:grpSp>
      <p:grpSp>
        <p:nvGrpSpPr>
          <p:cNvPr id="4" name="Group 20"/>
          <p:cNvGrpSpPr>
            <a:grpSpLocks/>
          </p:cNvGrpSpPr>
          <p:nvPr/>
        </p:nvGrpSpPr>
        <p:grpSpPr bwMode="auto">
          <a:xfrm>
            <a:off x="3962400" y="2312988"/>
            <a:ext cx="706438" cy="811212"/>
            <a:chOff x="4080579" y="2388513"/>
            <a:chExt cx="706730" cy="811887"/>
          </a:xfrm>
        </p:grpSpPr>
        <p:sp>
          <p:nvSpPr>
            <p:cNvPr id="26641" name="TextBox 21"/>
            <p:cNvSpPr txBox="1">
              <a:spLocks noChangeArrowheads="1"/>
            </p:cNvSpPr>
            <p:nvPr/>
          </p:nvSpPr>
          <p:spPr bwMode="auto">
            <a:xfrm>
              <a:off x="4364449" y="2769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6642" name="TextBox 22"/>
            <p:cNvSpPr txBox="1">
              <a:spLocks noChangeArrowheads="1"/>
            </p:cNvSpPr>
            <p:nvPr/>
          </p:nvSpPr>
          <p:spPr bwMode="auto">
            <a:xfrm>
              <a:off x="4080579" y="2388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6643" name="TextBox 23"/>
            <p:cNvSpPr txBox="1">
              <a:spLocks noChangeArrowheads="1"/>
            </p:cNvSpPr>
            <p:nvPr/>
          </p:nvSpPr>
          <p:spPr bwMode="auto">
            <a:xfrm>
              <a:off x="4461579" y="2388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26635" name="Group 19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636" name="Group 22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Proof of Alternate Interior Angles Theorem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684" name="Group 17"/>
          <p:cNvGrpSpPr>
            <a:grpSpLocks/>
          </p:cNvGrpSpPr>
          <p:nvPr/>
        </p:nvGrpSpPr>
        <p:grpSpPr bwMode="auto">
          <a:xfrm>
            <a:off x="3962400" y="2312988"/>
            <a:ext cx="706438" cy="811212"/>
            <a:chOff x="4080579" y="2388513"/>
            <a:chExt cx="706730" cy="811887"/>
          </a:xfrm>
        </p:grpSpPr>
        <p:sp>
          <p:nvSpPr>
            <p:cNvPr id="28703" name="TextBox 33"/>
            <p:cNvSpPr txBox="1">
              <a:spLocks noChangeArrowheads="1"/>
            </p:cNvSpPr>
            <p:nvPr/>
          </p:nvSpPr>
          <p:spPr bwMode="auto">
            <a:xfrm>
              <a:off x="4364449" y="2769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8704" name="TextBox 35"/>
            <p:cNvSpPr txBox="1">
              <a:spLocks noChangeArrowheads="1"/>
            </p:cNvSpPr>
            <p:nvPr/>
          </p:nvSpPr>
          <p:spPr bwMode="auto">
            <a:xfrm>
              <a:off x="4080579" y="2388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8705" name="TextBox 37"/>
            <p:cNvSpPr txBox="1">
              <a:spLocks noChangeArrowheads="1"/>
            </p:cNvSpPr>
            <p:nvPr/>
          </p:nvSpPr>
          <p:spPr bwMode="auto">
            <a:xfrm>
              <a:off x="4461579" y="23885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28685" name="Group 20"/>
          <p:cNvGrpSpPr>
            <a:grpSpLocks/>
          </p:cNvGrpSpPr>
          <p:nvPr/>
        </p:nvGrpSpPr>
        <p:grpSpPr bwMode="auto">
          <a:xfrm>
            <a:off x="2854325" y="1371600"/>
            <a:ext cx="1717675" cy="1649413"/>
            <a:chOff x="2853621" y="1371600"/>
            <a:chExt cx="1718379" cy="1650087"/>
          </a:xfrm>
        </p:grpSpPr>
        <p:sp>
          <p:nvSpPr>
            <p:cNvPr id="28700" name="TextBox 34"/>
            <p:cNvSpPr txBox="1">
              <a:spLocks noChangeArrowheads="1"/>
            </p:cNvSpPr>
            <p:nvPr/>
          </p:nvSpPr>
          <p:spPr bwMode="auto">
            <a:xfrm>
              <a:off x="2853621" y="1828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28701" name="TextBox 36"/>
            <p:cNvSpPr txBox="1">
              <a:spLocks noChangeArrowheads="1"/>
            </p:cNvSpPr>
            <p:nvPr/>
          </p:nvSpPr>
          <p:spPr bwMode="auto">
            <a:xfrm>
              <a:off x="2853621" y="2590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28702" name="TextBox 19"/>
            <p:cNvSpPr txBox="1">
              <a:spLocks noChangeArrowheads="1"/>
            </p:cNvSpPr>
            <p:nvPr/>
          </p:nvSpPr>
          <p:spPr bwMode="auto">
            <a:xfrm>
              <a:off x="4211701" y="1371600"/>
              <a:ext cx="36029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t</a:t>
              </a:r>
            </a:p>
          </p:txBody>
        </p:sp>
      </p:grpSp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381000" y="2781300"/>
          <a:ext cx="19304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Equation" r:id="rId4" imgW="1016000" imgH="381000" progId="Equation.3">
                  <p:embed/>
                </p:oleObj>
              </mc:Choice>
              <mc:Fallback>
                <p:oleObj name="Equation" r:id="rId4" imgW="10160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781300"/>
                        <a:ext cx="19304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495800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609600" y="44958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135188" y="52578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1430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5814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8" name="Group 45"/>
          <p:cNvGrpSpPr>
            <a:grpSpLocks/>
          </p:cNvGrpSpPr>
          <p:nvPr/>
        </p:nvGrpSpPr>
        <p:grpSpPr bwMode="auto">
          <a:xfrm>
            <a:off x="381000" y="4419600"/>
            <a:ext cx="3962400" cy="2095500"/>
            <a:chOff x="381000" y="4419600"/>
            <a:chExt cx="3962400" cy="2095445"/>
          </a:xfrm>
        </p:grpSpPr>
        <p:sp>
          <p:nvSpPr>
            <p:cNvPr id="28698" name="TextBox 43"/>
            <p:cNvSpPr txBox="1">
              <a:spLocks noChangeArrowheads="1"/>
            </p:cNvSpPr>
            <p:nvPr/>
          </p:nvSpPr>
          <p:spPr bwMode="auto">
            <a:xfrm>
              <a:off x="3810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28699" name="TextBox 44"/>
            <p:cNvSpPr txBox="1">
              <a:spLocks noChangeArrowheads="1"/>
            </p:cNvSpPr>
            <p:nvPr/>
          </p:nvSpPr>
          <p:spPr bwMode="auto">
            <a:xfrm>
              <a:off x="35052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pSp>
        <p:nvGrpSpPr>
          <p:cNvPr id="28692" name="Group 26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693" name="Group 32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" name="Object 3"/>
          <p:cNvGraphicFramePr>
            <a:graphicFrameLocks noChangeAspect="1"/>
          </p:cNvGraphicFramePr>
          <p:nvPr/>
        </p:nvGraphicFramePr>
        <p:xfrm>
          <a:off x="865188" y="5105400"/>
          <a:ext cx="1163637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Equation" r:id="rId6" imgW="533400" imgH="127000" progId="Equation.3">
                  <p:embed/>
                </p:oleObj>
              </mc:Choice>
              <mc:Fallback>
                <p:oleObj name="Equation" r:id="rId6" imgW="533400" imgH="1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5105400"/>
                        <a:ext cx="1163637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838200" y="5665788"/>
          <a:ext cx="121920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6" name="Equation" r:id="rId8" imgW="558800" imgH="127000" progId="Equation.3">
                  <p:embed/>
                </p:oleObj>
              </mc:Choice>
              <mc:Fallback>
                <p:oleObj name="Equation" r:id="rId8" imgW="558800" imgH="127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665788"/>
                        <a:ext cx="1219200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879475" y="6122988"/>
          <a:ext cx="1136650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7" name="Equation" r:id="rId10" imgW="520700" imgH="127000" progId="Equation.3">
                  <p:embed/>
                </p:oleObj>
              </mc:Choice>
              <mc:Fallback>
                <p:oleObj name="Equation" r:id="rId10" imgW="520700" imgH="127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475" y="6122988"/>
                        <a:ext cx="1136650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6"/>
          <p:cNvGraphicFramePr>
            <a:graphicFrameLocks noChangeAspect="1"/>
          </p:cNvGraphicFramePr>
          <p:nvPr/>
        </p:nvGraphicFramePr>
        <p:xfrm>
          <a:off x="935038" y="4572000"/>
          <a:ext cx="665162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8" name="Equation" r:id="rId12" imgW="304800" imgH="139700" progId="Equation.3">
                  <p:embed/>
                </p:oleObj>
              </mc:Choice>
              <mc:Fallback>
                <p:oleObj name="Equation" r:id="rId12" imgW="304800" imgH="13970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5038" y="4572000"/>
                        <a:ext cx="665162" cy="304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MARTInkAnnotation72"/>
          <p:cNvSpPr/>
          <p:nvPr/>
        </p:nvSpPr>
        <p:spPr>
          <a:xfrm>
            <a:off x="3933588" y="4617720"/>
            <a:ext cx="447913" cy="228468"/>
          </a:xfrm>
          <a:custGeom>
            <a:avLst/>
            <a:gdLst/>
            <a:ahLst/>
            <a:cxnLst/>
            <a:rect l="0" t="0" r="0" b="0"/>
            <a:pathLst>
              <a:path w="447913" h="228468">
                <a:moveTo>
                  <a:pt x="173592" y="0"/>
                </a:moveTo>
                <a:lnTo>
                  <a:pt x="167031" y="0"/>
                </a:lnTo>
                <a:lnTo>
                  <a:pt x="166678" y="847"/>
                </a:lnTo>
                <a:lnTo>
                  <a:pt x="166286" y="4045"/>
                </a:lnTo>
                <a:lnTo>
                  <a:pt x="165335" y="6084"/>
                </a:lnTo>
                <a:lnTo>
                  <a:pt x="162020" y="10606"/>
                </a:lnTo>
                <a:lnTo>
                  <a:pt x="155467" y="15439"/>
                </a:lnTo>
                <a:lnTo>
                  <a:pt x="146910" y="20409"/>
                </a:lnTo>
                <a:lnTo>
                  <a:pt x="137462" y="25439"/>
                </a:lnTo>
                <a:lnTo>
                  <a:pt x="122623" y="33032"/>
                </a:lnTo>
                <a:lnTo>
                  <a:pt x="116753" y="36415"/>
                </a:lnTo>
                <a:lnTo>
                  <a:pt x="110300" y="40363"/>
                </a:lnTo>
                <a:lnTo>
                  <a:pt x="96356" y="49266"/>
                </a:lnTo>
                <a:lnTo>
                  <a:pt x="81691" y="58867"/>
                </a:lnTo>
                <a:lnTo>
                  <a:pt x="75072" y="63798"/>
                </a:lnTo>
                <a:lnTo>
                  <a:pt x="68965" y="68779"/>
                </a:lnTo>
                <a:lnTo>
                  <a:pt x="63201" y="73793"/>
                </a:lnTo>
                <a:lnTo>
                  <a:pt x="56818" y="78828"/>
                </a:lnTo>
                <a:lnTo>
                  <a:pt x="50023" y="83879"/>
                </a:lnTo>
                <a:lnTo>
                  <a:pt x="42953" y="88939"/>
                </a:lnTo>
                <a:lnTo>
                  <a:pt x="36546" y="94006"/>
                </a:lnTo>
                <a:lnTo>
                  <a:pt x="30581" y="99077"/>
                </a:lnTo>
                <a:lnTo>
                  <a:pt x="24911" y="104152"/>
                </a:lnTo>
                <a:lnTo>
                  <a:pt x="20285" y="110074"/>
                </a:lnTo>
                <a:lnTo>
                  <a:pt x="16354" y="116563"/>
                </a:lnTo>
                <a:lnTo>
                  <a:pt x="12887" y="123429"/>
                </a:lnTo>
                <a:lnTo>
                  <a:pt x="9729" y="128853"/>
                </a:lnTo>
                <a:lnTo>
                  <a:pt x="6776" y="133315"/>
                </a:lnTo>
                <a:lnTo>
                  <a:pt x="3962" y="137137"/>
                </a:lnTo>
                <a:lnTo>
                  <a:pt x="2085" y="141378"/>
                </a:lnTo>
                <a:lnTo>
                  <a:pt x="834" y="145899"/>
                </a:lnTo>
                <a:lnTo>
                  <a:pt x="0" y="150606"/>
                </a:lnTo>
                <a:lnTo>
                  <a:pt x="290" y="155437"/>
                </a:lnTo>
                <a:lnTo>
                  <a:pt x="1332" y="160351"/>
                </a:lnTo>
                <a:lnTo>
                  <a:pt x="2872" y="165321"/>
                </a:lnTo>
                <a:lnTo>
                  <a:pt x="5592" y="169481"/>
                </a:lnTo>
                <a:lnTo>
                  <a:pt x="13130" y="176361"/>
                </a:lnTo>
                <a:lnTo>
                  <a:pt x="17510" y="180227"/>
                </a:lnTo>
                <a:lnTo>
                  <a:pt x="26893" y="189038"/>
                </a:lnTo>
                <a:lnTo>
                  <a:pt x="33460" y="192912"/>
                </a:lnTo>
                <a:lnTo>
                  <a:pt x="41224" y="196342"/>
                </a:lnTo>
                <a:lnTo>
                  <a:pt x="49787" y="199474"/>
                </a:lnTo>
                <a:lnTo>
                  <a:pt x="59728" y="202409"/>
                </a:lnTo>
                <a:lnTo>
                  <a:pt x="70590" y="205213"/>
                </a:lnTo>
                <a:lnTo>
                  <a:pt x="93947" y="210586"/>
                </a:lnTo>
                <a:lnTo>
                  <a:pt x="118439" y="215796"/>
                </a:lnTo>
                <a:lnTo>
                  <a:pt x="145693" y="220933"/>
                </a:lnTo>
                <a:lnTo>
                  <a:pt x="160073" y="223489"/>
                </a:lnTo>
                <a:lnTo>
                  <a:pt x="173892" y="225193"/>
                </a:lnTo>
                <a:lnTo>
                  <a:pt x="187339" y="226329"/>
                </a:lnTo>
                <a:lnTo>
                  <a:pt x="200536" y="227086"/>
                </a:lnTo>
                <a:lnTo>
                  <a:pt x="228747" y="227927"/>
                </a:lnTo>
                <a:lnTo>
                  <a:pt x="284205" y="228467"/>
                </a:lnTo>
                <a:lnTo>
                  <a:pt x="297288" y="227665"/>
                </a:lnTo>
                <a:lnTo>
                  <a:pt x="310242" y="226284"/>
                </a:lnTo>
                <a:lnTo>
                  <a:pt x="323113" y="224516"/>
                </a:lnTo>
                <a:lnTo>
                  <a:pt x="335079" y="223337"/>
                </a:lnTo>
                <a:lnTo>
                  <a:pt x="346443" y="222552"/>
                </a:lnTo>
                <a:lnTo>
                  <a:pt x="357406" y="222028"/>
                </a:lnTo>
                <a:lnTo>
                  <a:pt x="367255" y="220832"/>
                </a:lnTo>
                <a:lnTo>
                  <a:pt x="376361" y="219188"/>
                </a:lnTo>
                <a:lnTo>
                  <a:pt x="384971" y="217245"/>
                </a:lnTo>
                <a:lnTo>
                  <a:pt x="392405" y="215104"/>
                </a:lnTo>
                <a:lnTo>
                  <a:pt x="405180" y="210466"/>
                </a:lnTo>
                <a:lnTo>
                  <a:pt x="411804" y="207198"/>
                </a:lnTo>
                <a:lnTo>
                  <a:pt x="418760" y="203325"/>
                </a:lnTo>
                <a:lnTo>
                  <a:pt x="431569" y="196200"/>
                </a:lnTo>
                <a:lnTo>
                  <a:pt x="436170" y="194300"/>
                </a:lnTo>
                <a:lnTo>
                  <a:pt x="447912" y="1905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73"/>
          <p:cNvSpPr/>
          <p:nvPr/>
        </p:nvSpPr>
        <p:spPr>
          <a:xfrm>
            <a:off x="4130041" y="4766025"/>
            <a:ext cx="249874" cy="126016"/>
          </a:xfrm>
          <a:custGeom>
            <a:avLst/>
            <a:gdLst/>
            <a:ahLst/>
            <a:cxnLst/>
            <a:rect l="0" t="0" r="0" b="0"/>
            <a:pathLst>
              <a:path w="249874" h="126016">
                <a:moveTo>
                  <a:pt x="0" y="42195"/>
                </a:moveTo>
                <a:lnTo>
                  <a:pt x="11351" y="30844"/>
                </a:lnTo>
                <a:lnTo>
                  <a:pt x="15187" y="28701"/>
                </a:lnTo>
                <a:lnTo>
                  <a:pt x="20285" y="26425"/>
                </a:lnTo>
                <a:lnTo>
                  <a:pt x="26223" y="24062"/>
                </a:lnTo>
                <a:lnTo>
                  <a:pt x="39594" y="19178"/>
                </a:lnTo>
                <a:lnTo>
                  <a:pt x="46716" y="16690"/>
                </a:lnTo>
                <a:lnTo>
                  <a:pt x="55697" y="14186"/>
                </a:lnTo>
                <a:lnTo>
                  <a:pt x="65918" y="11669"/>
                </a:lnTo>
                <a:lnTo>
                  <a:pt x="76965" y="9144"/>
                </a:lnTo>
                <a:lnTo>
                  <a:pt x="86870" y="7461"/>
                </a:lnTo>
                <a:lnTo>
                  <a:pt x="96013" y="6340"/>
                </a:lnTo>
                <a:lnTo>
                  <a:pt x="104648" y="5591"/>
                </a:lnTo>
                <a:lnTo>
                  <a:pt x="113792" y="4246"/>
                </a:lnTo>
                <a:lnTo>
                  <a:pt x="123275" y="2503"/>
                </a:lnTo>
                <a:lnTo>
                  <a:pt x="132983" y="493"/>
                </a:lnTo>
                <a:lnTo>
                  <a:pt x="142842" y="0"/>
                </a:lnTo>
                <a:lnTo>
                  <a:pt x="152801" y="519"/>
                </a:lnTo>
                <a:lnTo>
                  <a:pt x="162827" y="1711"/>
                </a:lnTo>
                <a:lnTo>
                  <a:pt x="172051" y="2505"/>
                </a:lnTo>
                <a:lnTo>
                  <a:pt x="180740" y="3035"/>
                </a:lnTo>
                <a:lnTo>
                  <a:pt x="197169" y="3624"/>
                </a:lnTo>
                <a:lnTo>
                  <a:pt x="228003" y="4033"/>
                </a:lnTo>
                <a:lnTo>
                  <a:pt x="231589" y="4900"/>
                </a:lnTo>
                <a:lnTo>
                  <a:pt x="237831" y="8122"/>
                </a:lnTo>
                <a:lnTo>
                  <a:pt x="243427" y="10118"/>
                </a:lnTo>
                <a:lnTo>
                  <a:pt x="246104" y="10651"/>
                </a:lnTo>
                <a:lnTo>
                  <a:pt x="247889" y="11852"/>
                </a:lnTo>
                <a:lnTo>
                  <a:pt x="249079" y="13500"/>
                </a:lnTo>
                <a:lnTo>
                  <a:pt x="249873" y="15445"/>
                </a:lnTo>
                <a:lnTo>
                  <a:pt x="248708" y="17588"/>
                </a:lnTo>
                <a:lnTo>
                  <a:pt x="246239" y="19864"/>
                </a:lnTo>
                <a:lnTo>
                  <a:pt x="242899" y="22227"/>
                </a:lnTo>
                <a:lnTo>
                  <a:pt x="239826" y="24650"/>
                </a:lnTo>
                <a:lnTo>
                  <a:pt x="236930" y="27112"/>
                </a:lnTo>
                <a:lnTo>
                  <a:pt x="234153" y="29600"/>
                </a:lnTo>
                <a:lnTo>
                  <a:pt x="231456" y="32952"/>
                </a:lnTo>
                <a:lnTo>
                  <a:pt x="228810" y="36880"/>
                </a:lnTo>
                <a:lnTo>
                  <a:pt x="226200" y="41191"/>
                </a:lnTo>
                <a:lnTo>
                  <a:pt x="223613" y="44913"/>
                </a:lnTo>
                <a:lnTo>
                  <a:pt x="221042" y="48240"/>
                </a:lnTo>
                <a:lnTo>
                  <a:pt x="218481" y="51305"/>
                </a:lnTo>
                <a:lnTo>
                  <a:pt x="215927" y="55042"/>
                </a:lnTo>
                <a:lnTo>
                  <a:pt x="213378" y="59226"/>
                </a:lnTo>
                <a:lnTo>
                  <a:pt x="210832" y="63709"/>
                </a:lnTo>
                <a:lnTo>
                  <a:pt x="208288" y="67544"/>
                </a:lnTo>
                <a:lnTo>
                  <a:pt x="205745" y="70948"/>
                </a:lnTo>
                <a:lnTo>
                  <a:pt x="203203" y="74063"/>
                </a:lnTo>
                <a:lnTo>
                  <a:pt x="200662" y="77834"/>
                </a:lnTo>
                <a:lnTo>
                  <a:pt x="198122" y="82041"/>
                </a:lnTo>
                <a:lnTo>
                  <a:pt x="195581" y="86539"/>
                </a:lnTo>
                <a:lnTo>
                  <a:pt x="193887" y="90384"/>
                </a:lnTo>
                <a:lnTo>
                  <a:pt x="192758" y="93795"/>
                </a:lnTo>
                <a:lnTo>
                  <a:pt x="192005" y="96915"/>
                </a:lnTo>
                <a:lnTo>
                  <a:pt x="191503" y="99841"/>
                </a:lnTo>
                <a:lnTo>
                  <a:pt x="191168" y="102640"/>
                </a:lnTo>
                <a:lnTo>
                  <a:pt x="190945" y="105351"/>
                </a:lnTo>
                <a:lnTo>
                  <a:pt x="191644" y="108006"/>
                </a:lnTo>
                <a:lnTo>
                  <a:pt x="192956" y="110623"/>
                </a:lnTo>
                <a:lnTo>
                  <a:pt x="194676" y="113214"/>
                </a:lnTo>
                <a:lnTo>
                  <a:pt x="196671" y="114940"/>
                </a:lnTo>
                <a:lnTo>
                  <a:pt x="198847" y="116092"/>
                </a:lnTo>
                <a:lnTo>
                  <a:pt x="201145" y="116860"/>
                </a:lnTo>
                <a:lnTo>
                  <a:pt x="202676" y="118218"/>
                </a:lnTo>
                <a:lnTo>
                  <a:pt x="203697" y="119971"/>
                </a:lnTo>
                <a:lnTo>
                  <a:pt x="205740" y="126015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74"/>
          <p:cNvSpPr/>
          <p:nvPr/>
        </p:nvSpPr>
        <p:spPr>
          <a:xfrm>
            <a:off x="4480560" y="4777741"/>
            <a:ext cx="30481" cy="83821"/>
          </a:xfrm>
          <a:custGeom>
            <a:avLst/>
            <a:gdLst/>
            <a:ahLst/>
            <a:cxnLst/>
            <a:rect l="0" t="0" r="0" b="0"/>
            <a:pathLst>
              <a:path w="30481" h="83821">
                <a:moveTo>
                  <a:pt x="30480" y="0"/>
                </a:moveTo>
                <a:lnTo>
                  <a:pt x="30480" y="6560"/>
                </a:lnTo>
                <a:lnTo>
                  <a:pt x="29633" y="6913"/>
                </a:lnTo>
                <a:lnTo>
                  <a:pt x="28222" y="7149"/>
                </a:lnTo>
                <a:lnTo>
                  <a:pt x="26435" y="7306"/>
                </a:lnTo>
                <a:lnTo>
                  <a:pt x="25243" y="9104"/>
                </a:lnTo>
                <a:lnTo>
                  <a:pt x="24449" y="11995"/>
                </a:lnTo>
                <a:lnTo>
                  <a:pt x="23919" y="15617"/>
                </a:lnTo>
                <a:lnTo>
                  <a:pt x="23566" y="18878"/>
                </a:lnTo>
                <a:lnTo>
                  <a:pt x="23331" y="21898"/>
                </a:lnTo>
                <a:lnTo>
                  <a:pt x="23174" y="24759"/>
                </a:lnTo>
                <a:lnTo>
                  <a:pt x="22999" y="32452"/>
                </a:lnTo>
                <a:lnTo>
                  <a:pt x="22953" y="36875"/>
                </a:lnTo>
                <a:lnTo>
                  <a:pt x="22076" y="41516"/>
                </a:lnTo>
                <a:lnTo>
                  <a:pt x="20644" y="46304"/>
                </a:lnTo>
                <a:lnTo>
                  <a:pt x="18842" y="51189"/>
                </a:lnTo>
                <a:lnTo>
                  <a:pt x="16795" y="55293"/>
                </a:lnTo>
                <a:lnTo>
                  <a:pt x="14583" y="58875"/>
                </a:lnTo>
                <a:lnTo>
                  <a:pt x="12262" y="62110"/>
                </a:lnTo>
                <a:lnTo>
                  <a:pt x="9868" y="65113"/>
                </a:lnTo>
                <a:lnTo>
                  <a:pt x="7425" y="67962"/>
                </a:lnTo>
                <a:lnTo>
                  <a:pt x="4950" y="70708"/>
                </a:lnTo>
                <a:lnTo>
                  <a:pt x="3300" y="73385"/>
                </a:lnTo>
                <a:lnTo>
                  <a:pt x="2200" y="76016"/>
                </a:lnTo>
                <a:lnTo>
                  <a:pt x="0" y="838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75"/>
          <p:cNvSpPr/>
          <p:nvPr/>
        </p:nvSpPr>
        <p:spPr>
          <a:xfrm>
            <a:off x="4602480" y="4732020"/>
            <a:ext cx="7621" cy="1"/>
          </a:xfrm>
          <a:custGeom>
            <a:avLst/>
            <a:gdLst/>
            <a:ahLst/>
            <a:cxnLst/>
            <a:rect l="0" t="0" r="0" b="0"/>
            <a:pathLst>
              <a:path w="7621" h="1">
                <a:moveTo>
                  <a:pt x="0" y="0"/>
                </a:moveTo>
                <a:lnTo>
                  <a:pt x="76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76"/>
          <p:cNvSpPr/>
          <p:nvPr/>
        </p:nvSpPr>
        <p:spPr>
          <a:xfrm>
            <a:off x="4594889" y="4747260"/>
            <a:ext cx="190472" cy="126008"/>
          </a:xfrm>
          <a:custGeom>
            <a:avLst/>
            <a:gdLst/>
            <a:ahLst/>
            <a:cxnLst/>
            <a:rect l="0" t="0" r="0" b="0"/>
            <a:pathLst>
              <a:path w="190472" h="126008">
                <a:moveTo>
                  <a:pt x="15211" y="30480"/>
                </a:moveTo>
                <a:lnTo>
                  <a:pt x="15211" y="48392"/>
                </a:lnTo>
                <a:lnTo>
                  <a:pt x="14365" y="50888"/>
                </a:lnTo>
                <a:lnTo>
                  <a:pt x="12953" y="53399"/>
                </a:lnTo>
                <a:lnTo>
                  <a:pt x="11166" y="55919"/>
                </a:lnTo>
                <a:lnTo>
                  <a:pt x="9974" y="59293"/>
                </a:lnTo>
                <a:lnTo>
                  <a:pt x="9180" y="63235"/>
                </a:lnTo>
                <a:lnTo>
                  <a:pt x="8650" y="67557"/>
                </a:lnTo>
                <a:lnTo>
                  <a:pt x="8297" y="71285"/>
                </a:lnTo>
                <a:lnTo>
                  <a:pt x="8061" y="74617"/>
                </a:lnTo>
                <a:lnTo>
                  <a:pt x="7905" y="77684"/>
                </a:lnTo>
                <a:lnTo>
                  <a:pt x="6954" y="81423"/>
                </a:lnTo>
                <a:lnTo>
                  <a:pt x="5473" y="85608"/>
                </a:lnTo>
                <a:lnTo>
                  <a:pt x="3638" y="90092"/>
                </a:lnTo>
                <a:lnTo>
                  <a:pt x="2416" y="93928"/>
                </a:lnTo>
                <a:lnTo>
                  <a:pt x="1601" y="97332"/>
                </a:lnTo>
                <a:lnTo>
                  <a:pt x="1058" y="100448"/>
                </a:lnTo>
                <a:lnTo>
                  <a:pt x="696" y="103372"/>
                </a:lnTo>
                <a:lnTo>
                  <a:pt x="454" y="106168"/>
                </a:lnTo>
                <a:lnTo>
                  <a:pt x="293" y="108878"/>
                </a:lnTo>
                <a:lnTo>
                  <a:pt x="114" y="114148"/>
                </a:lnTo>
                <a:lnTo>
                  <a:pt x="0" y="120385"/>
                </a:lnTo>
                <a:lnTo>
                  <a:pt x="2242" y="123496"/>
                </a:lnTo>
                <a:lnTo>
                  <a:pt x="4024" y="125510"/>
                </a:lnTo>
                <a:lnTo>
                  <a:pt x="6060" y="126007"/>
                </a:lnTo>
                <a:lnTo>
                  <a:pt x="8263" y="125491"/>
                </a:lnTo>
                <a:lnTo>
                  <a:pt x="10579" y="124301"/>
                </a:lnTo>
                <a:lnTo>
                  <a:pt x="13817" y="123507"/>
                </a:lnTo>
                <a:lnTo>
                  <a:pt x="17668" y="122979"/>
                </a:lnTo>
                <a:lnTo>
                  <a:pt x="21929" y="122626"/>
                </a:lnTo>
                <a:lnTo>
                  <a:pt x="26463" y="121544"/>
                </a:lnTo>
                <a:lnTo>
                  <a:pt x="31179" y="119976"/>
                </a:lnTo>
                <a:lnTo>
                  <a:pt x="36017" y="118084"/>
                </a:lnTo>
                <a:lnTo>
                  <a:pt x="41781" y="115129"/>
                </a:lnTo>
                <a:lnTo>
                  <a:pt x="48165" y="111466"/>
                </a:lnTo>
                <a:lnTo>
                  <a:pt x="54960" y="107331"/>
                </a:lnTo>
                <a:lnTo>
                  <a:pt x="62030" y="102034"/>
                </a:lnTo>
                <a:lnTo>
                  <a:pt x="69284" y="95963"/>
                </a:lnTo>
                <a:lnTo>
                  <a:pt x="76660" y="89375"/>
                </a:lnTo>
                <a:lnTo>
                  <a:pt x="89370" y="77540"/>
                </a:lnTo>
                <a:lnTo>
                  <a:pt x="95131" y="72013"/>
                </a:lnTo>
                <a:lnTo>
                  <a:pt x="101511" y="66636"/>
                </a:lnTo>
                <a:lnTo>
                  <a:pt x="108305" y="61357"/>
                </a:lnTo>
                <a:lnTo>
                  <a:pt x="115373" y="56144"/>
                </a:lnTo>
                <a:lnTo>
                  <a:pt x="121779" y="50130"/>
                </a:lnTo>
                <a:lnTo>
                  <a:pt x="127743" y="43580"/>
                </a:lnTo>
                <a:lnTo>
                  <a:pt x="133413" y="36674"/>
                </a:lnTo>
                <a:lnTo>
                  <a:pt x="138885" y="31223"/>
                </a:lnTo>
                <a:lnTo>
                  <a:pt x="144227" y="26742"/>
                </a:lnTo>
                <a:lnTo>
                  <a:pt x="149482" y="22908"/>
                </a:lnTo>
                <a:lnTo>
                  <a:pt x="153831" y="19506"/>
                </a:lnTo>
                <a:lnTo>
                  <a:pt x="157578" y="16390"/>
                </a:lnTo>
                <a:lnTo>
                  <a:pt x="160922" y="13467"/>
                </a:lnTo>
                <a:lnTo>
                  <a:pt x="163999" y="10671"/>
                </a:lnTo>
                <a:lnTo>
                  <a:pt x="169675" y="5307"/>
                </a:lnTo>
                <a:lnTo>
                  <a:pt x="172374" y="3538"/>
                </a:lnTo>
                <a:lnTo>
                  <a:pt x="177630" y="1573"/>
                </a:lnTo>
                <a:lnTo>
                  <a:pt x="182788" y="699"/>
                </a:lnTo>
                <a:lnTo>
                  <a:pt x="19047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77"/>
          <p:cNvSpPr/>
          <p:nvPr/>
        </p:nvSpPr>
        <p:spPr>
          <a:xfrm>
            <a:off x="4831534" y="4724400"/>
            <a:ext cx="121467" cy="143266"/>
          </a:xfrm>
          <a:custGeom>
            <a:avLst/>
            <a:gdLst/>
            <a:ahLst/>
            <a:cxnLst/>
            <a:rect l="0" t="0" r="0" b="0"/>
            <a:pathLst>
              <a:path w="121467" h="143266">
                <a:moveTo>
                  <a:pt x="98607" y="0"/>
                </a:moveTo>
                <a:lnTo>
                  <a:pt x="76649" y="0"/>
                </a:lnTo>
                <a:lnTo>
                  <a:pt x="72114" y="847"/>
                </a:lnTo>
                <a:lnTo>
                  <a:pt x="67398" y="2258"/>
                </a:lnTo>
                <a:lnTo>
                  <a:pt x="62561" y="4045"/>
                </a:lnTo>
                <a:lnTo>
                  <a:pt x="57642" y="5237"/>
                </a:lnTo>
                <a:lnTo>
                  <a:pt x="52670" y="6032"/>
                </a:lnTo>
                <a:lnTo>
                  <a:pt x="47663" y="6562"/>
                </a:lnTo>
                <a:lnTo>
                  <a:pt x="43477" y="7761"/>
                </a:lnTo>
                <a:lnTo>
                  <a:pt x="39840" y="9408"/>
                </a:lnTo>
                <a:lnTo>
                  <a:pt x="36569" y="11352"/>
                </a:lnTo>
                <a:lnTo>
                  <a:pt x="33541" y="13495"/>
                </a:lnTo>
                <a:lnTo>
                  <a:pt x="30676" y="15770"/>
                </a:lnTo>
                <a:lnTo>
                  <a:pt x="27919" y="18133"/>
                </a:lnTo>
                <a:lnTo>
                  <a:pt x="25235" y="19709"/>
                </a:lnTo>
                <a:lnTo>
                  <a:pt x="22598" y="20760"/>
                </a:lnTo>
                <a:lnTo>
                  <a:pt x="19995" y="21460"/>
                </a:lnTo>
                <a:lnTo>
                  <a:pt x="18258" y="22773"/>
                </a:lnTo>
                <a:lnTo>
                  <a:pt x="17100" y="24496"/>
                </a:lnTo>
                <a:lnTo>
                  <a:pt x="15815" y="28668"/>
                </a:lnTo>
                <a:lnTo>
                  <a:pt x="15472" y="30965"/>
                </a:lnTo>
                <a:lnTo>
                  <a:pt x="15243" y="33344"/>
                </a:lnTo>
                <a:lnTo>
                  <a:pt x="15938" y="35776"/>
                </a:lnTo>
                <a:lnTo>
                  <a:pt x="17247" y="38244"/>
                </a:lnTo>
                <a:lnTo>
                  <a:pt x="18967" y="40736"/>
                </a:lnTo>
                <a:lnTo>
                  <a:pt x="20959" y="42397"/>
                </a:lnTo>
                <a:lnTo>
                  <a:pt x="23135" y="43505"/>
                </a:lnTo>
                <a:lnTo>
                  <a:pt x="25432" y="44243"/>
                </a:lnTo>
                <a:lnTo>
                  <a:pt x="27810" y="44736"/>
                </a:lnTo>
                <a:lnTo>
                  <a:pt x="30242" y="45064"/>
                </a:lnTo>
                <a:lnTo>
                  <a:pt x="32710" y="45283"/>
                </a:lnTo>
                <a:lnTo>
                  <a:pt x="35201" y="45429"/>
                </a:lnTo>
                <a:lnTo>
                  <a:pt x="40229" y="45591"/>
                </a:lnTo>
                <a:lnTo>
                  <a:pt x="42755" y="46480"/>
                </a:lnTo>
                <a:lnTo>
                  <a:pt x="45285" y="47921"/>
                </a:lnTo>
                <a:lnTo>
                  <a:pt x="52441" y="53023"/>
                </a:lnTo>
                <a:lnTo>
                  <a:pt x="48709" y="57291"/>
                </a:lnTo>
                <a:lnTo>
                  <a:pt x="46715" y="58515"/>
                </a:lnTo>
                <a:lnTo>
                  <a:pt x="44539" y="59330"/>
                </a:lnTo>
                <a:lnTo>
                  <a:pt x="42241" y="59873"/>
                </a:lnTo>
                <a:lnTo>
                  <a:pt x="39016" y="61082"/>
                </a:lnTo>
                <a:lnTo>
                  <a:pt x="35172" y="62735"/>
                </a:lnTo>
                <a:lnTo>
                  <a:pt x="30917" y="64684"/>
                </a:lnTo>
                <a:lnTo>
                  <a:pt x="27233" y="66829"/>
                </a:lnTo>
                <a:lnTo>
                  <a:pt x="23931" y="69107"/>
                </a:lnTo>
                <a:lnTo>
                  <a:pt x="20883" y="71471"/>
                </a:lnTo>
                <a:lnTo>
                  <a:pt x="18004" y="73894"/>
                </a:lnTo>
                <a:lnTo>
                  <a:pt x="15238" y="76356"/>
                </a:lnTo>
                <a:lnTo>
                  <a:pt x="12547" y="78844"/>
                </a:lnTo>
                <a:lnTo>
                  <a:pt x="9907" y="82197"/>
                </a:lnTo>
                <a:lnTo>
                  <a:pt x="7300" y="86125"/>
                </a:lnTo>
                <a:lnTo>
                  <a:pt x="4715" y="90436"/>
                </a:lnTo>
                <a:lnTo>
                  <a:pt x="2992" y="95005"/>
                </a:lnTo>
                <a:lnTo>
                  <a:pt x="1843" y="99743"/>
                </a:lnTo>
                <a:lnTo>
                  <a:pt x="1078" y="104596"/>
                </a:lnTo>
                <a:lnTo>
                  <a:pt x="566" y="108677"/>
                </a:lnTo>
                <a:lnTo>
                  <a:pt x="227" y="112245"/>
                </a:lnTo>
                <a:lnTo>
                  <a:pt x="0" y="115470"/>
                </a:lnTo>
                <a:lnTo>
                  <a:pt x="695" y="118467"/>
                </a:lnTo>
                <a:lnTo>
                  <a:pt x="2005" y="121312"/>
                </a:lnTo>
                <a:lnTo>
                  <a:pt x="3726" y="124054"/>
                </a:lnTo>
                <a:lnTo>
                  <a:pt x="6566" y="126730"/>
                </a:lnTo>
                <a:lnTo>
                  <a:pt x="10152" y="129360"/>
                </a:lnTo>
                <a:lnTo>
                  <a:pt x="14237" y="131961"/>
                </a:lnTo>
                <a:lnTo>
                  <a:pt x="19500" y="134540"/>
                </a:lnTo>
                <a:lnTo>
                  <a:pt x="25549" y="137107"/>
                </a:lnTo>
                <a:lnTo>
                  <a:pt x="32121" y="139665"/>
                </a:lnTo>
                <a:lnTo>
                  <a:pt x="39043" y="141370"/>
                </a:lnTo>
                <a:lnTo>
                  <a:pt x="46197" y="142507"/>
                </a:lnTo>
                <a:lnTo>
                  <a:pt x="53507" y="143265"/>
                </a:lnTo>
                <a:lnTo>
                  <a:pt x="60920" y="142923"/>
                </a:lnTo>
                <a:lnTo>
                  <a:pt x="68402" y="141849"/>
                </a:lnTo>
                <a:lnTo>
                  <a:pt x="75930" y="140286"/>
                </a:lnTo>
                <a:lnTo>
                  <a:pt x="83489" y="139244"/>
                </a:lnTo>
                <a:lnTo>
                  <a:pt x="91068" y="138550"/>
                </a:lnTo>
                <a:lnTo>
                  <a:pt x="104569" y="137778"/>
                </a:lnTo>
                <a:lnTo>
                  <a:pt x="121466" y="1371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78"/>
          <p:cNvSpPr/>
          <p:nvPr/>
        </p:nvSpPr>
        <p:spPr>
          <a:xfrm>
            <a:off x="5044441" y="4739641"/>
            <a:ext cx="173716" cy="106223"/>
          </a:xfrm>
          <a:custGeom>
            <a:avLst/>
            <a:gdLst/>
            <a:ahLst/>
            <a:cxnLst/>
            <a:rect l="0" t="0" r="0" b="0"/>
            <a:pathLst>
              <a:path w="173716" h="106223">
                <a:moveTo>
                  <a:pt x="7619" y="0"/>
                </a:moveTo>
                <a:lnTo>
                  <a:pt x="22518" y="0"/>
                </a:lnTo>
                <a:lnTo>
                  <a:pt x="22632" y="1693"/>
                </a:lnTo>
                <a:lnTo>
                  <a:pt x="22758" y="8090"/>
                </a:lnTo>
                <a:lnTo>
                  <a:pt x="22829" y="17166"/>
                </a:lnTo>
                <a:lnTo>
                  <a:pt x="21992" y="20757"/>
                </a:lnTo>
                <a:lnTo>
                  <a:pt x="20587" y="24845"/>
                </a:lnTo>
                <a:lnTo>
                  <a:pt x="18805" y="29263"/>
                </a:lnTo>
                <a:lnTo>
                  <a:pt x="16770" y="33902"/>
                </a:lnTo>
                <a:lnTo>
                  <a:pt x="12250" y="43572"/>
                </a:lnTo>
                <a:lnTo>
                  <a:pt x="4947" y="58536"/>
                </a:lnTo>
                <a:lnTo>
                  <a:pt x="3297" y="63577"/>
                </a:lnTo>
                <a:lnTo>
                  <a:pt x="2198" y="68631"/>
                </a:lnTo>
                <a:lnTo>
                  <a:pt x="1465" y="73694"/>
                </a:lnTo>
                <a:lnTo>
                  <a:pt x="976" y="77916"/>
                </a:lnTo>
                <a:lnTo>
                  <a:pt x="651" y="81577"/>
                </a:lnTo>
                <a:lnTo>
                  <a:pt x="433" y="84865"/>
                </a:lnTo>
                <a:lnTo>
                  <a:pt x="192" y="90775"/>
                </a:lnTo>
                <a:lnTo>
                  <a:pt x="57" y="98863"/>
                </a:lnTo>
                <a:lnTo>
                  <a:pt x="3" y="106222"/>
                </a:lnTo>
                <a:lnTo>
                  <a:pt x="0" y="102499"/>
                </a:lnTo>
                <a:lnTo>
                  <a:pt x="846" y="100506"/>
                </a:lnTo>
                <a:lnTo>
                  <a:pt x="2258" y="98330"/>
                </a:lnTo>
                <a:lnTo>
                  <a:pt x="4045" y="96033"/>
                </a:lnTo>
                <a:lnTo>
                  <a:pt x="6083" y="93655"/>
                </a:lnTo>
                <a:lnTo>
                  <a:pt x="8289" y="91223"/>
                </a:lnTo>
                <a:lnTo>
                  <a:pt x="10605" y="88755"/>
                </a:lnTo>
                <a:lnTo>
                  <a:pt x="13844" y="84570"/>
                </a:lnTo>
                <a:lnTo>
                  <a:pt x="17695" y="79240"/>
                </a:lnTo>
                <a:lnTo>
                  <a:pt x="21956" y="73146"/>
                </a:lnTo>
                <a:lnTo>
                  <a:pt x="26491" y="67391"/>
                </a:lnTo>
                <a:lnTo>
                  <a:pt x="31207" y="61860"/>
                </a:lnTo>
                <a:lnTo>
                  <a:pt x="36044" y="56480"/>
                </a:lnTo>
                <a:lnTo>
                  <a:pt x="41809" y="51200"/>
                </a:lnTo>
                <a:lnTo>
                  <a:pt x="48192" y="45986"/>
                </a:lnTo>
                <a:lnTo>
                  <a:pt x="54988" y="40818"/>
                </a:lnTo>
                <a:lnTo>
                  <a:pt x="62059" y="36525"/>
                </a:lnTo>
                <a:lnTo>
                  <a:pt x="69312" y="32817"/>
                </a:lnTo>
                <a:lnTo>
                  <a:pt x="83299" y="26438"/>
                </a:lnTo>
                <a:lnTo>
                  <a:pt x="95159" y="20781"/>
                </a:lnTo>
                <a:lnTo>
                  <a:pt x="100692" y="18934"/>
                </a:lnTo>
                <a:lnTo>
                  <a:pt x="106075" y="17703"/>
                </a:lnTo>
                <a:lnTo>
                  <a:pt x="111356" y="16882"/>
                </a:lnTo>
                <a:lnTo>
                  <a:pt x="116570" y="16334"/>
                </a:lnTo>
                <a:lnTo>
                  <a:pt x="121740" y="15969"/>
                </a:lnTo>
                <a:lnTo>
                  <a:pt x="126880" y="15726"/>
                </a:lnTo>
                <a:lnTo>
                  <a:pt x="132000" y="16411"/>
                </a:lnTo>
                <a:lnTo>
                  <a:pt x="137107" y="17713"/>
                </a:lnTo>
                <a:lnTo>
                  <a:pt x="142204" y="19429"/>
                </a:lnTo>
                <a:lnTo>
                  <a:pt x="146449" y="20572"/>
                </a:lnTo>
                <a:lnTo>
                  <a:pt x="150126" y="21335"/>
                </a:lnTo>
                <a:lnTo>
                  <a:pt x="153424" y="21843"/>
                </a:lnTo>
                <a:lnTo>
                  <a:pt x="156469" y="23028"/>
                </a:lnTo>
                <a:lnTo>
                  <a:pt x="159346" y="24666"/>
                </a:lnTo>
                <a:lnTo>
                  <a:pt x="162111" y="26603"/>
                </a:lnTo>
                <a:lnTo>
                  <a:pt x="164800" y="28742"/>
                </a:lnTo>
                <a:lnTo>
                  <a:pt x="167440" y="31015"/>
                </a:lnTo>
                <a:lnTo>
                  <a:pt x="170046" y="33377"/>
                </a:lnTo>
                <a:lnTo>
                  <a:pt x="171784" y="36644"/>
                </a:lnTo>
                <a:lnTo>
                  <a:pt x="172943" y="40516"/>
                </a:lnTo>
                <a:lnTo>
                  <a:pt x="173715" y="44790"/>
                </a:lnTo>
                <a:lnTo>
                  <a:pt x="173384" y="48487"/>
                </a:lnTo>
                <a:lnTo>
                  <a:pt x="172315" y="51798"/>
                </a:lnTo>
                <a:lnTo>
                  <a:pt x="170757" y="54852"/>
                </a:lnTo>
                <a:lnTo>
                  <a:pt x="169717" y="57734"/>
                </a:lnTo>
                <a:lnTo>
                  <a:pt x="169025" y="60503"/>
                </a:lnTo>
                <a:lnTo>
                  <a:pt x="168563" y="63195"/>
                </a:lnTo>
                <a:lnTo>
                  <a:pt x="166562" y="66683"/>
                </a:lnTo>
                <a:lnTo>
                  <a:pt x="163534" y="70702"/>
                </a:lnTo>
                <a:lnTo>
                  <a:pt x="159823" y="75074"/>
                </a:lnTo>
                <a:lnTo>
                  <a:pt x="156502" y="78836"/>
                </a:lnTo>
                <a:lnTo>
                  <a:pt x="150554" y="85274"/>
                </a:lnTo>
                <a:lnTo>
                  <a:pt x="148629" y="88176"/>
                </a:lnTo>
                <a:lnTo>
                  <a:pt x="147346" y="90957"/>
                </a:lnTo>
                <a:lnTo>
                  <a:pt x="144779" y="9905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InkAnnotation79"/>
          <p:cNvSpPr/>
          <p:nvPr/>
        </p:nvSpPr>
        <p:spPr>
          <a:xfrm>
            <a:off x="3872950" y="5114527"/>
            <a:ext cx="287571" cy="260846"/>
          </a:xfrm>
          <a:custGeom>
            <a:avLst/>
            <a:gdLst/>
            <a:ahLst/>
            <a:cxnLst/>
            <a:rect l="0" t="0" r="0" b="0"/>
            <a:pathLst>
              <a:path w="287571" h="260846">
                <a:moveTo>
                  <a:pt x="218991" y="67073"/>
                </a:moveTo>
                <a:lnTo>
                  <a:pt x="218991" y="45116"/>
                </a:lnTo>
                <a:lnTo>
                  <a:pt x="218144" y="41428"/>
                </a:lnTo>
                <a:lnTo>
                  <a:pt x="214945" y="35073"/>
                </a:lnTo>
                <a:lnTo>
                  <a:pt x="208444" y="29426"/>
                </a:lnTo>
                <a:lnTo>
                  <a:pt x="200756" y="24095"/>
                </a:lnTo>
                <a:lnTo>
                  <a:pt x="194518" y="18903"/>
                </a:lnTo>
                <a:lnTo>
                  <a:pt x="186245" y="11220"/>
                </a:lnTo>
                <a:lnTo>
                  <a:pt x="178754" y="6125"/>
                </a:lnTo>
                <a:lnTo>
                  <a:pt x="174386" y="3581"/>
                </a:lnTo>
                <a:lnTo>
                  <a:pt x="168934" y="1885"/>
                </a:lnTo>
                <a:lnTo>
                  <a:pt x="162760" y="754"/>
                </a:lnTo>
                <a:lnTo>
                  <a:pt x="156103" y="0"/>
                </a:lnTo>
                <a:lnTo>
                  <a:pt x="149972" y="345"/>
                </a:lnTo>
                <a:lnTo>
                  <a:pt x="144192" y="1421"/>
                </a:lnTo>
                <a:lnTo>
                  <a:pt x="138644" y="2985"/>
                </a:lnTo>
                <a:lnTo>
                  <a:pt x="125708" y="6981"/>
                </a:lnTo>
                <a:lnTo>
                  <a:pt x="118702" y="9232"/>
                </a:lnTo>
                <a:lnTo>
                  <a:pt x="111491" y="12425"/>
                </a:lnTo>
                <a:lnTo>
                  <a:pt x="104144" y="16248"/>
                </a:lnTo>
                <a:lnTo>
                  <a:pt x="96706" y="20490"/>
                </a:lnTo>
                <a:lnTo>
                  <a:pt x="89208" y="25010"/>
                </a:lnTo>
                <a:lnTo>
                  <a:pt x="74102" y="34550"/>
                </a:lnTo>
                <a:lnTo>
                  <a:pt x="51318" y="49440"/>
                </a:lnTo>
                <a:lnTo>
                  <a:pt x="44556" y="55318"/>
                </a:lnTo>
                <a:lnTo>
                  <a:pt x="38354" y="61777"/>
                </a:lnTo>
                <a:lnTo>
                  <a:pt x="32526" y="68622"/>
                </a:lnTo>
                <a:lnTo>
                  <a:pt x="26948" y="75726"/>
                </a:lnTo>
                <a:lnTo>
                  <a:pt x="21535" y="83001"/>
                </a:lnTo>
                <a:lnTo>
                  <a:pt x="16233" y="90393"/>
                </a:lnTo>
                <a:lnTo>
                  <a:pt x="11852" y="97859"/>
                </a:lnTo>
                <a:lnTo>
                  <a:pt x="8085" y="105377"/>
                </a:lnTo>
                <a:lnTo>
                  <a:pt x="4726" y="112929"/>
                </a:lnTo>
                <a:lnTo>
                  <a:pt x="2488" y="121350"/>
                </a:lnTo>
                <a:lnTo>
                  <a:pt x="996" y="130351"/>
                </a:lnTo>
                <a:lnTo>
                  <a:pt x="0" y="139738"/>
                </a:lnTo>
                <a:lnTo>
                  <a:pt x="184" y="148537"/>
                </a:lnTo>
                <a:lnTo>
                  <a:pt x="1153" y="156942"/>
                </a:lnTo>
                <a:lnTo>
                  <a:pt x="2646" y="165086"/>
                </a:lnTo>
                <a:lnTo>
                  <a:pt x="5334" y="173055"/>
                </a:lnTo>
                <a:lnTo>
                  <a:pt x="8819" y="180908"/>
                </a:lnTo>
                <a:lnTo>
                  <a:pt x="12836" y="188683"/>
                </a:lnTo>
                <a:lnTo>
                  <a:pt x="17208" y="196406"/>
                </a:lnTo>
                <a:lnTo>
                  <a:pt x="21815" y="204095"/>
                </a:lnTo>
                <a:lnTo>
                  <a:pt x="26580" y="211761"/>
                </a:lnTo>
                <a:lnTo>
                  <a:pt x="33143" y="218565"/>
                </a:lnTo>
                <a:lnTo>
                  <a:pt x="40906" y="224795"/>
                </a:lnTo>
                <a:lnTo>
                  <a:pt x="49467" y="230641"/>
                </a:lnTo>
                <a:lnTo>
                  <a:pt x="58562" y="235385"/>
                </a:lnTo>
                <a:lnTo>
                  <a:pt x="68011" y="239394"/>
                </a:lnTo>
                <a:lnTo>
                  <a:pt x="77697" y="242914"/>
                </a:lnTo>
                <a:lnTo>
                  <a:pt x="87541" y="246107"/>
                </a:lnTo>
                <a:lnTo>
                  <a:pt x="97491" y="249083"/>
                </a:lnTo>
                <a:lnTo>
                  <a:pt x="117577" y="254646"/>
                </a:lnTo>
                <a:lnTo>
                  <a:pt x="137793" y="259941"/>
                </a:lnTo>
                <a:lnTo>
                  <a:pt x="147926" y="260845"/>
                </a:lnTo>
                <a:lnTo>
                  <a:pt x="158067" y="260601"/>
                </a:lnTo>
                <a:lnTo>
                  <a:pt x="168215" y="259591"/>
                </a:lnTo>
                <a:lnTo>
                  <a:pt x="177520" y="258072"/>
                </a:lnTo>
                <a:lnTo>
                  <a:pt x="186263" y="256213"/>
                </a:lnTo>
                <a:lnTo>
                  <a:pt x="194632" y="254126"/>
                </a:lnTo>
                <a:lnTo>
                  <a:pt x="202752" y="251888"/>
                </a:lnTo>
                <a:lnTo>
                  <a:pt x="218547" y="247145"/>
                </a:lnTo>
                <a:lnTo>
                  <a:pt x="225468" y="243847"/>
                </a:lnTo>
                <a:lnTo>
                  <a:pt x="231776" y="239956"/>
                </a:lnTo>
                <a:lnTo>
                  <a:pt x="237674" y="235669"/>
                </a:lnTo>
                <a:lnTo>
                  <a:pt x="243299" y="231963"/>
                </a:lnTo>
                <a:lnTo>
                  <a:pt x="248743" y="228647"/>
                </a:lnTo>
                <a:lnTo>
                  <a:pt x="254066" y="225589"/>
                </a:lnTo>
                <a:lnTo>
                  <a:pt x="259307" y="221010"/>
                </a:lnTo>
                <a:lnTo>
                  <a:pt x="264495" y="215418"/>
                </a:lnTo>
                <a:lnTo>
                  <a:pt x="269646" y="209150"/>
                </a:lnTo>
                <a:lnTo>
                  <a:pt x="273928" y="203277"/>
                </a:lnTo>
                <a:lnTo>
                  <a:pt x="277629" y="197670"/>
                </a:lnTo>
                <a:lnTo>
                  <a:pt x="280942" y="192237"/>
                </a:lnTo>
                <a:lnTo>
                  <a:pt x="283152" y="187769"/>
                </a:lnTo>
                <a:lnTo>
                  <a:pt x="284625" y="183944"/>
                </a:lnTo>
                <a:lnTo>
                  <a:pt x="287570" y="173753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80"/>
          <p:cNvSpPr/>
          <p:nvPr/>
        </p:nvSpPr>
        <p:spPr>
          <a:xfrm>
            <a:off x="4146947" y="5250180"/>
            <a:ext cx="150734" cy="136921"/>
          </a:xfrm>
          <a:custGeom>
            <a:avLst/>
            <a:gdLst/>
            <a:ahLst/>
            <a:cxnLst/>
            <a:rect l="0" t="0" r="0" b="0"/>
            <a:pathLst>
              <a:path w="150734" h="136921">
                <a:moveTo>
                  <a:pt x="150733" y="22860"/>
                </a:moveTo>
                <a:lnTo>
                  <a:pt x="139382" y="11509"/>
                </a:lnTo>
                <a:lnTo>
                  <a:pt x="138085" y="9366"/>
                </a:lnTo>
                <a:lnTo>
                  <a:pt x="137222" y="7090"/>
                </a:lnTo>
                <a:lnTo>
                  <a:pt x="136645" y="4727"/>
                </a:lnTo>
                <a:lnTo>
                  <a:pt x="135414" y="3151"/>
                </a:lnTo>
                <a:lnTo>
                  <a:pt x="133748" y="2101"/>
                </a:lnTo>
                <a:lnTo>
                  <a:pt x="129637" y="934"/>
                </a:lnTo>
                <a:lnTo>
                  <a:pt x="124988" y="415"/>
                </a:lnTo>
                <a:lnTo>
                  <a:pt x="121717" y="277"/>
                </a:lnTo>
                <a:lnTo>
                  <a:pt x="113565" y="123"/>
                </a:lnTo>
                <a:lnTo>
                  <a:pt x="109021" y="929"/>
                </a:lnTo>
                <a:lnTo>
                  <a:pt x="104299" y="2313"/>
                </a:lnTo>
                <a:lnTo>
                  <a:pt x="99457" y="4081"/>
                </a:lnTo>
                <a:lnTo>
                  <a:pt x="93690" y="6955"/>
                </a:lnTo>
                <a:lnTo>
                  <a:pt x="87304" y="10563"/>
                </a:lnTo>
                <a:lnTo>
                  <a:pt x="80507" y="14662"/>
                </a:lnTo>
                <a:lnTo>
                  <a:pt x="74283" y="19088"/>
                </a:lnTo>
                <a:lnTo>
                  <a:pt x="68439" y="23732"/>
                </a:lnTo>
                <a:lnTo>
                  <a:pt x="62850" y="28521"/>
                </a:lnTo>
                <a:lnTo>
                  <a:pt x="56585" y="33408"/>
                </a:lnTo>
                <a:lnTo>
                  <a:pt x="49867" y="38358"/>
                </a:lnTo>
                <a:lnTo>
                  <a:pt x="42849" y="43352"/>
                </a:lnTo>
                <a:lnTo>
                  <a:pt x="36477" y="49222"/>
                </a:lnTo>
                <a:lnTo>
                  <a:pt x="30536" y="55675"/>
                </a:lnTo>
                <a:lnTo>
                  <a:pt x="24882" y="62516"/>
                </a:lnTo>
                <a:lnTo>
                  <a:pt x="20265" y="69618"/>
                </a:lnTo>
                <a:lnTo>
                  <a:pt x="16341" y="76892"/>
                </a:lnTo>
                <a:lnTo>
                  <a:pt x="6773" y="97007"/>
                </a:lnTo>
                <a:lnTo>
                  <a:pt x="3959" y="102771"/>
                </a:lnTo>
                <a:lnTo>
                  <a:pt x="2084" y="107461"/>
                </a:lnTo>
                <a:lnTo>
                  <a:pt x="833" y="111433"/>
                </a:lnTo>
                <a:lnTo>
                  <a:pt x="0" y="114929"/>
                </a:lnTo>
                <a:lnTo>
                  <a:pt x="291" y="118953"/>
                </a:lnTo>
                <a:lnTo>
                  <a:pt x="1332" y="123328"/>
                </a:lnTo>
                <a:lnTo>
                  <a:pt x="2872" y="127939"/>
                </a:lnTo>
                <a:lnTo>
                  <a:pt x="5593" y="131012"/>
                </a:lnTo>
                <a:lnTo>
                  <a:pt x="9099" y="133062"/>
                </a:lnTo>
                <a:lnTo>
                  <a:pt x="13130" y="134428"/>
                </a:lnTo>
                <a:lnTo>
                  <a:pt x="18358" y="135339"/>
                </a:lnTo>
                <a:lnTo>
                  <a:pt x="24382" y="135946"/>
                </a:lnTo>
                <a:lnTo>
                  <a:pt x="30939" y="136351"/>
                </a:lnTo>
                <a:lnTo>
                  <a:pt x="42740" y="136800"/>
                </a:lnTo>
                <a:lnTo>
                  <a:pt x="48257" y="136920"/>
                </a:lnTo>
                <a:lnTo>
                  <a:pt x="54476" y="135306"/>
                </a:lnTo>
                <a:lnTo>
                  <a:pt x="61162" y="132538"/>
                </a:lnTo>
                <a:lnTo>
                  <a:pt x="68159" y="128999"/>
                </a:lnTo>
                <a:lnTo>
                  <a:pt x="74517" y="124946"/>
                </a:lnTo>
                <a:lnTo>
                  <a:pt x="80449" y="120550"/>
                </a:lnTo>
                <a:lnTo>
                  <a:pt x="86097" y="115927"/>
                </a:lnTo>
                <a:lnTo>
                  <a:pt x="91556" y="111151"/>
                </a:lnTo>
                <a:lnTo>
                  <a:pt x="96889" y="106274"/>
                </a:lnTo>
                <a:lnTo>
                  <a:pt x="102137" y="101329"/>
                </a:lnTo>
                <a:lnTo>
                  <a:pt x="106482" y="95493"/>
                </a:lnTo>
                <a:lnTo>
                  <a:pt x="110226" y="89062"/>
                </a:lnTo>
                <a:lnTo>
                  <a:pt x="113569" y="82234"/>
                </a:lnTo>
                <a:lnTo>
                  <a:pt x="116643" y="75143"/>
                </a:lnTo>
                <a:lnTo>
                  <a:pt x="119540" y="67875"/>
                </a:lnTo>
                <a:lnTo>
                  <a:pt x="122318" y="60490"/>
                </a:lnTo>
                <a:lnTo>
                  <a:pt x="125016" y="53873"/>
                </a:lnTo>
                <a:lnTo>
                  <a:pt x="127662" y="47769"/>
                </a:lnTo>
                <a:lnTo>
                  <a:pt x="130273" y="42006"/>
                </a:lnTo>
                <a:lnTo>
                  <a:pt x="131166" y="36471"/>
                </a:lnTo>
                <a:lnTo>
                  <a:pt x="130915" y="31087"/>
                </a:lnTo>
                <a:lnTo>
                  <a:pt x="129901" y="25805"/>
                </a:lnTo>
                <a:lnTo>
                  <a:pt x="129225" y="21436"/>
                </a:lnTo>
                <a:lnTo>
                  <a:pt x="128774" y="17678"/>
                </a:lnTo>
                <a:lnTo>
                  <a:pt x="128474" y="14325"/>
                </a:lnTo>
                <a:lnTo>
                  <a:pt x="127427" y="11243"/>
                </a:lnTo>
                <a:lnTo>
                  <a:pt x="125883" y="8342"/>
                </a:lnTo>
                <a:lnTo>
                  <a:pt x="120253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81"/>
          <p:cNvSpPr/>
          <p:nvPr/>
        </p:nvSpPr>
        <p:spPr>
          <a:xfrm>
            <a:off x="4358641" y="5296416"/>
            <a:ext cx="83820" cy="136501"/>
          </a:xfrm>
          <a:custGeom>
            <a:avLst/>
            <a:gdLst/>
            <a:ahLst/>
            <a:cxnLst/>
            <a:rect l="0" t="0" r="0" b="0"/>
            <a:pathLst>
              <a:path w="83820" h="136501">
                <a:moveTo>
                  <a:pt x="0" y="22344"/>
                </a:moveTo>
                <a:lnTo>
                  <a:pt x="6560" y="28905"/>
                </a:lnTo>
                <a:lnTo>
                  <a:pt x="7148" y="31752"/>
                </a:lnTo>
                <a:lnTo>
                  <a:pt x="7305" y="33696"/>
                </a:lnTo>
                <a:lnTo>
                  <a:pt x="8257" y="35839"/>
                </a:lnTo>
                <a:lnTo>
                  <a:pt x="9738" y="38114"/>
                </a:lnTo>
                <a:lnTo>
                  <a:pt x="11571" y="40477"/>
                </a:lnTo>
                <a:lnTo>
                  <a:pt x="12794" y="42900"/>
                </a:lnTo>
                <a:lnTo>
                  <a:pt x="13609" y="45361"/>
                </a:lnTo>
                <a:lnTo>
                  <a:pt x="14153" y="47849"/>
                </a:lnTo>
                <a:lnTo>
                  <a:pt x="15362" y="50354"/>
                </a:lnTo>
                <a:lnTo>
                  <a:pt x="17014" y="52871"/>
                </a:lnTo>
                <a:lnTo>
                  <a:pt x="18962" y="55395"/>
                </a:lnTo>
                <a:lnTo>
                  <a:pt x="21108" y="58772"/>
                </a:lnTo>
                <a:lnTo>
                  <a:pt x="23385" y="62716"/>
                </a:lnTo>
                <a:lnTo>
                  <a:pt x="25750" y="67039"/>
                </a:lnTo>
                <a:lnTo>
                  <a:pt x="27327" y="71614"/>
                </a:lnTo>
                <a:lnTo>
                  <a:pt x="28378" y="76357"/>
                </a:lnTo>
                <a:lnTo>
                  <a:pt x="29078" y="81213"/>
                </a:lnTo>
                <a:lnTo>
                  <a:pt x="29545" y="86143"/>
                </a:lnTo>
                <a:lnTo>
                  <a:pt x="29857" y="91123"/>
                </a:lnTo>
                <a:lnTo>
                  <a:pt x="30202" y="101173"/>
                </a:lnTo>
                <a:lnTo>
                  <a:pt x="30443" y="122451"/>
                </a:lnTo>
                <a:lnTo>
                  <a:pt x="30479" y="136500"/>
                </a:lnTo>
                <a:lnTo>
                  <a:pt x="30479" y="28861"/>
                </a:lnTo>
                <a:lnTo>
                  <a:pt x="31326" y="23302"/>
                </a:lnTo>
                <a:lnTo>
                  <a:pt x="32737" y="18750"/>
                </a:lnTo>
                <a:lnTo>
                  <a:pt x="34524" y="14868"/>
                </a:lnTo>
                <a:lnTo>
                  <a:pt x="35716" y="11433"/>
                </a:lnTo>
                <a:lnTo>
                  <a:pt x="36510" y="8297"/>
                </a:lnTo>
                <a:lnTo>
                  <a:pt x="37040" y="5359"/>
                </a:lnTo>
                <a:lnTo>
                  <a:pt x="38239" y="3401"/>
                </a:lnTo>
                <a:lnTo>
                  <a:pt x="39887" y="2095"/>
                </a:lnTo>
                <a:lnTo>
                  <a:pt x="41831" y="1225"/>
                </a:lnTo>
                <a:lnTo>
                  <a:pt x="43974" y="644"/>
                </a:lnTo>
                <a:lnTo>
                  <a:pt x="46249" y="258"/>
                </a:lnTo>
                <a:lnTo>
                  <a:pt x="48612" y="0"/>
                </a:lnTo>
                <a:lnTo>
                  <a:pt x="51035" y="675"/>
                </a:lnTo>
                <a:lnTo>
                  <a:pt x="53497" y="1972"/>
                </a:lnTo>
                <a:lnTo>
                  <a:pt x="55984" y="3682"/>
                </a:lnTo>
                <a:lnTo>
                  <a:pt x="59335" y="4823"/>
                </a:lnTo>
                <a:lnTo>
                  <a:pt x="63264" y="5584"/>
                </a:lnTo>
                <a:lnTo>
                  <a:pt x="67575" y="6091"/>
                </a:lnTo>
                <a:lnTo>
                  <a:pt x="70450" y="7275"/>
                </a:lnTo>
                <a:lnTo>
                  <a:pt x="72366" y="8911"/>
                </a:lnTo>
                <a:lnTo>
                  <a:pt x="73644" y="10849"/>
                </a:lnTo>
                <a:lnTo>
                  <a:pt x="75342" y="12987"/>
                </a:lnTo>
                <a:lnTo>
                  <a:pt x="77321" y="15260"/>
                </a:lnTo>
                <a:lnTo>
                  <a:pt x="83819" y="22344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InkAnnotation82"/>
          <p:cNvSpPr/>
          <p:nvPr/>
        </p:nvSpPr>
        <p:spPr>
          <a:xfrm>
            <a:off x="4472941" y="5288323"/>
            <a:ext cx="121920" cy="129403"/>
          </a:xfrm>
          <a:custGeom>
            <a:avLst/>
            <a:gdLst/>
            <a:ahLst/>
            <a:cxnLst/>
            <a:rect l="0" t="0" r="0" b="0"/>
            <a:pathLst>
              <a:path w="121920" h="129403">
                <a:moveTo>
                  <a:pt x="7620" y="114257"/>
                </a:moveTo>
                <a:lnTo>
                  <a:pt x="313" y="121563"/>
                </a:lnTo>
                <a:lnTo>
                  <a:pt x="139" y="123995"/>
                </a:lnTo>
                <a:lnTo>
                  <a:pt x="1" y="129402"/>
                </a:lnTo>
                <a:lnTo>
                  <a:pt x="0" y="88375"/>
                </a:lnTo>
                <a:lnTo>
                  <a:pt x="846" y="82609"/>
                </a:lnTo>
                <a:lnTo>
                  <a:pt x="2257" y="77071"/>
                </a:lnTo>
                <a:lnTo>
                  <a:pt x="4044" y="71687"/>
                </a:lnTo>
                <a:lnTo>
                  <a:pt x="6083" y="66404"/>
                </a:lnTo>
                <a:lnTo>
                  <a:pt x="8288" y="61188"/>
                </a:lnTo>
                <a:lnTo>
                  <a:pt x="10605" y="56017"/>
                </a:lnTo>
                <a:lnTo>
                  <a:pt x="15438" y="45757"/>
                </a:lnTo>
                <a:lnTo>
                  <a:pt x="25438" y="25373"/>
                </a:lnTo>
                <a:lnTo>
                  <a:pt x="27966" y="21134"/>
                </a:lnTo>
                <a:lnTo>
                  <a:pt x="30497" y="17462"/>
                </a:lnTo>
                <a:lnTo>
                  <a:pt x="33030" y="14167"/>
                </a:lnTo>
                <a:lnTo>
                  <a:pt x="35567" y="11123"/>
                </a:lnTo>
                <a:lnTo>
                  <a:pt x="38104" y="8248"/>
                </a:lnTo>
                <a:lnTo>
                  <a:pt x="40642" y="5484"/>
                </a:lnTo>
                <a:lnTo>
                  <a:pt x="44028" y="3642"/>
                </a:lnTo>
                <a:lnTo>
                  <a:pt x="47978" y="2414"/>
                </a:lnTo>
                <a:lnTo>
                  <a:pt x="52305" y="1595"/>
                </a:lnTo>
                <a:lnTo>
                  <a:pt x="56036" y="1049"/>
                </a:lnTo>
                <a:lnTo>
                  <a:pt x="59371" y="685"/>
                </a:lnTo>
                <a:lnTo>
                  <a:pt x="62440" y="443"/>
                </a:lnTo>
                <a:lnTo>
                  <a:pt x="66180" y="281"/>
                </a:lnTo>
                <a:lnTo>
                  <a:pt x="78687" y="53"/>
                </a:lnTo>
                <a:lnTo>
                  <a:pt x="85207" y="0"/>
                </a:lnTo>
                <a:lnTo>
                  <a:pt x="88978" y="832"/>
                </a:lnTo>
                <a:lnTo>
                  <a:pt x="93185" y="2234"/>
                </a:lnTo>
                <a:lnTo>
                  <a:pt x="97682" y="4015"/>
                </a:lnTo>
                <a:lnTo>
                  <a:pt x="101528" y="6049"/>
                </a:lnTo>
                <a:lnTo>
                  <a:pt x="104938" y="8252"/>
                </a:lnTo>
                <a:lnTo>
                  <a:pt x="108058" y="10567"/>
                </a:lnTo>
                <a:lnTo>
                  <a:pt x="110985" y="12110"/>
                </a:lnTo>
                <a:lnTo>
                  <a:pt x="113784" y="13139"/>
                </a:lnTo>
                <a:lnTo>
                  <a:pt x="121919" y="15197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InkAnnotation83"/>
          <p:cNvSpPr/>
          <p:nvPr/>
        </p:nvSpPr>
        <p:spPr>
          <a:xfrm>
            <a:off x="4610969" y="5288280"/>
            <a:ext cx="151532" cy="158734"/>
          </a:xfrm>
          <a:custGeom>
            <a:avLst/>
            <a:gdLst/>
            <a:ahLst/>
            <a:cxnLst/>
            <a:rect l="0" t="0" r="0" b="0"/>
            <a:pathLst>
              <a:path w="151532" h="158734">
                <a:moveTo>
                  <a:pt x="143911" y="0"/>
                </a:moveTo>
                <a:lnTo>
                  <a:pt x="110382" y="0"/>
                </a:lnTo>
                <a:lnTo>
                  <a:pt x="104625" y="846"/>
                </a:lnTo>
                <a:lnTo>
                  <a:pt x="99094" y="2258"/>
                </a:lnTo>
                <a:lnTo>
                  <a:pt x="93713" y="4045"/>
                </a:lnTo>
                <a:lnTo>
                  <a:pt x="88432" y="6083"/>
                </a:lnTo>
                <a:lnTo>
                  <a:pt x="83219" y="8289"/>
                </a:lnTo>
                <a:lnTo>
                  <a:pt x="78050" y="10606"/>
                </a:lnTo>
                <a:lnTo>
                  <a:pt x="72910" y="12150"/>
                </a:lnTo>
                <a:lnTo>
                  <a:pt x="67791" y="13181"/>
                </a:lnTo>
                <a:lnTo>
                  <a:pt x="62684" y="13867"/>
                </a:lnTo>
                <a:lnTo>
                  <a:pt x="58433" y="15171"/>
                </a:lnTo>
                <a:lnTo>
                  <a:pt x="54752" y="16887"/>
                </a:lnTo>
                <a:lnTo>
                  <a:pt x="51452" y="18878"/>
                </a:lnTo>
                <a:lnTo>
                  <a:pt x="47559" y="20206"/>
                </a:lnTo>
                <a:lnTo>
                  <a:pt x="43269" y="21090"/>
                </a:lnTo>
                <a:lnTo>
                  <a:pt x="38717" y="21680"/>
                </a:lnTo>
                <a:lnTo>
                  <a:pt x="35682" y="22920"/>
                </a:lnTo>
                <a:lnTo>
                  <a:pt x="33658" y="24593"/>
                </a:lnTo>
                <a:lnTo>
                  <a:pt x="30563" y="28710"/>
                </a:lnTo>
                <a:lnTo>
                  <a:pt x="26365" y="33362"/>
                </a:lnTo>
                <a:lnTo>
                  <a:pt x="25754" y="35788"/>
                </a:lnTo>
                <a:lnTo>
                  <a:pt x="26193" y="38252"/>
                </a:lnTo>
                <a:lnTo>
                  <a:pt x="27333" y="40741"/>
                </a:lnTo>
                <a:lnTo>
                  <a:pt x="28938" y="42401"/>
                </a:lnTo>
                <a:lnTo>
                  <a:pt x="30856" y="43508"/>
                </a:lnTo>
                <a:lnTo>
                  <a:pt x="32982" y="44245"/>
                </a:lnTo>
                <a:lnTo>
                  <a:pt x="37600" y="47322"/>
                </a:lnTo>
                <a:lnTo>
                  <a:pt x="40017" y="49328"/>
                </a:lnTo>
                <a:lnTo>
                  <a:pt x="43322" y="51512"/>
                </a:lnTo>
                <a:lnTo>
                  <a:pt x="47219" y="53814"/>
                </a:lnTo>
                <a:lnTo>
                  <a:pt x="51509" y="56196"/>
                </a:lnTo>
                <a:lnTo>
                  <a:pt x="55217" y="57784"/>
                </a:lnTo>
                <a:lnTo>
                  <a:pt x="58535" y="58843"/>
                </a:lnTo>
                <a:lnTo>
                  <a:pt x="61594" y="59549"/>
                </a:lnTo>
                <a:lnTo>
                  <a:pt x="64479" y="60019"/>
                </a:lnTo>
                <a:lnTo>
                  <a:pt x="67250" y="60333"/>
                </a:lnTo>
                <a:lnTo>
                  <a:pt x="69943" y="60542"/>
                </a:lnTo>
                <a:lnTo>
                  <a:pt x="72587" y="61528"/>
                </a:lnTo>
                <a:lnTo>
                  <a:pt x="75194" y="63032"/>
                </a:lnTo>
                <a:lnTo>
                  <a:pt x="81419" y="67484"/>
                </a:lnTo>
                <a:lnTo>
                  <a:pt x="81083" y="67849"/>
                </a:lnTo>
                <a:lnTo>
                  <a:pt x="78453" y="68255"/>
                </a:lnTo>
                <a:lnTo>
                  <a:pt x="74461" y="68436"/>
                </a:lnTo>
                <a:lnTo>
                  <a:pt x="72211" y="68484"/>
                </a:lnTo>
                <a:lnTo>
                  <a:pt x="69864" y="69363"/>
                </a:lnTo>
                <a:lnTo>
                  <a:pt x="67453" y="70795"/>
                </a:lnTo>
                <a:lnTo>
                  <a:pt x="64999" y="72597"/>
                </a:lnTo>
                <a:lnTo>
                  <a:pt x="60823" y="74644"/>
                </a:lnTo>
                <a:lnTo>
                  <a:pt x="55499" y="76857"/>
                </a:lnTo>
                <a:lnTo>
                  <a:pt x="49410" y="79178"/>
                </a:lnTo>
                <a:lnTo>
                  <a:pt x="44504" y="80725"/>
                </a:lnTo>
                <a:lnTo>
                  <a:pt x="40386" y="81757"/>
                </a:lnTo>
                <a:lnTo>
                  <a:pt x="36795" y="82444"/>
                </a:lnTo>
                <a:lnTo>
                  <a:pt x="32707" y="84596"/>
                </a:lnTo>
                <a:lnTo>
                  <a:pt x="28289" y="87724"/>
                </a:lnTo>
                <a:lnTo>
                  <a:pt x="23649" y="91503"/>
                </a:lnTo>
                <a:lnTo>
                  <a:pt x="18864" y="94869"/>
                </a:lnTo>
                <a:lnTo>
                  <a:pt x="13979" y="97959"/>
                </a:lnTo>
                <a:lnTo>
                  <a:pt x="9030" y="100866"/>
                </a:lnTo>
                <a:lnTo>
                  <a:pt x="5731" y="104497"/>
                </a:lnTo>
                <a:lnTo>
                  <a:pt x="3531" y="108612"/>
                </a:lnTo>
                <a:lnTo>
                  <a:pt x="2065" y="113048"/>
                </a:lnTo>
                <a:lnTo>
                  <a:pt x="1087" y="116852"/>
                </a:lnTo>
                <a:lnTo>
                  <a:pt x="435" y="120234"/>
                </a:lnTo>
                <a:lnTo>
                  <a:pt x="0" y="123336"/>
                </a:lnTo>
                <a:lnTo>
                  <a:pt x="558" y="126251"/>
                </a:lnTo>
                <a:lnTo>
                  <a:pt x="1775" y="129040"/>
                </a:lnTo>
                <a:lnTo>
                  <a:pt x="3435" y="131747"/>
                </a:lnTo>
                <a:lnTo>
                  <a:pt x="7079" y="135245"/>
                </a:lnTo>
                <a:lnTo>
                  <a:pt x="12051" y="139270"/>
                </a:lnTo>
                <a:lnTo>
                  <a:pt x="17904" y="143647"/>
                </a:lnTo>
                <a:lnTo>
                  <a:pt x="22653" y="146565"/>
                </a:lnTo>
                <a:lnTo>
                  <a:pt x="26666" y="148510"/>
                </a:lnTo>
                <a:lnTo>
                  <a:pt x="30188" y="149806"/>
                </a:lnTo>
                <a:lnTo>
                  <a:pt x="47280" y="155677"/>
                </a:lnTo>
                <a:lnTo>
                  <a:pt x="54090" y="157125"/>
                </a:lnTo>
                <a:lnTo>
                  <a:pt x="61171" y="158090"/>
                </a:lnTo>
                <a:lnTo>
                  <a:pt x="68431" y="158733"/>
                </a:lnTo>
                <a:lnTo>
                  <a:pt x="74964" y="158315"/>
                </a:lnTo>
                <a:lnTo>
                  <a:pt x="81013" y="157190"/>
                </a:lnTo>
                <a:lnTo>
                  <a:pt x="86739" y="155593"/>
                </a:lnTo>
                <a:lnTo>
                  <a:pt x="99875" y="151562"/>
                </a:lnTo>
                <a:lnTo>
                  <a:pt x="106933" y="149301"/>
                </a:lnTo>
                <a:lnTo>
                  <a:pt x="113333" y="146947"/>
                </a:lnTo>
                <a:lnTo>
                  <a:pt x="119292" y="144531"/>
                </a:lnTo>
                <a:lnTo>
                  <a:pt x="124959" y="142075"/>
                </a:lnTo>
                <a:lnTo>
                  <a:pt x="135770" y="137087"/>
                </a:lnTo>
                <a:lnTo>
                  <a:pt x="151531" y="129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InkAnnotation84"/>
          <p:cNvSpPr/>
          <p:nvPr/>
        </p:nvSpPr>
        <p:spPr>
          <a:xfrm>
            <a:off x="4754880" y="5273040"/>
            <a:ext cx="181207" cy="182843"/>
          </a:xfrm>
          <a:custGeom>
            <a:avLst/>
            <a:gdLst/>
            <a:ahLst/>
            <a:cxnLst/>
            <a:rect l="0" t="0" r="0" b="0"/>
            <a:pathLst>
              <a:path w="181207" h="182843">
                <a:moveTo>
                  <a:pt x="121920" y="0"/>
                </a:moveTo>
                <a:lnTo>
                  <a:pt x="121920" y="4045"/>
                </a:lnTo>
                <a:lnTo>
                  <a:pt x="121074" y="5237"/>
                </a:lnTo>
                <a:lnTo>
                  <a:pt x="119662" y="6031"/>
                </a:lnTo>
                <a:lnTo>
                  <a:pt x="117875" y="6561"/>
                </a:lnTo>
                <a:lnTo>
                  <a:pt x="113631" y="9407"/>
                </a:lnTo>
                <a:lnTo>
                  <a:pt x="111314" y="11351"/>
                </a:lnTo>
                <a:lnTo>
                  <a:pt x="108923" y="12648"/>
                </a:lnTo>
                <a:lnTo>
                  <a:pt x="104008" y="14088"/>
                </a:lnTo>
                <a:lnTo>
                  <a:pt x="99001" y="16986"/>
                </a:lnTo>
                <a:lnTo>
                  <a:pt x="93954" y="21096"/>
                </a:lnTo>
                <a:lnTo>
                  <a:pt x="88888" y="25745"/>
                </a:lnTo>
                <a:lnTo>
                  <a:pt x="86352" y="27323"/>
                </a:lnTo>
                <a:lnTo>
                  <a:pt x="81277" y="29077"/>
                </a:lnTo>
                <a:lnTo>
                  <a:pt x="77891" y="30391"/>
                </a:lnTo>
                <a:lnTo>
                  <a:pt x="73940" y="32114"/>
                </a:lnTo>
                <a:lnTo>
                  <a:pt x="69614" y="34110"/>
                </a:lnTo>
                <a:lnTo>
                  <a:pt x="65882" y="36286"/>
                </a:lnTo>
                <a:lnTo>
                  <a:pt x="62548" y="38585"/>
                </a:lnTo>
                <a:lnTo>
                  <a:pt x="59479" y="40963"/>
                </a:lnTo>
                <a:lnTo>
                  <a:pt x="56586" y="43395"/>
                </a:lnTo>
                <a:lnTo>
                  <a:pt x="51114" y="48356"/>
                </a:lnTo>
                <a:lnTo>
                  <a:pt x="45860" y="53383"/>
                </a:lnTo>
                <a:lnTo>
                  <a:pt x="38234" y="60829"/>
                </a:lnTo>
                <a:lnTo>
                  <a:pt x="38140" y="64967"/>
                </a:lnTo>
                <a:lnTo>
                  <a:pt x="38974" y="66171"/>
                </a:lnTo>
                <a:lnTo>
                  <a:pt x="40375" y="66974"/>
                </a:lnTo>
                <a:lnTo>
                  <a:pt x="42157" y="67510"/>
                </a:lnTo>
                <a:lnTo>
                  <a:pt x="43345" y="68713"/>
                </a:lnTo>
                <a:lnTo>
                  <a:pt x="44136" y="70362"/>
                </a:lnTo>
                <a:lnTo>
                  <a:pt x="44664" y="72308"/>
                </a:lnTo>
                <a:lnTo>
                  <a:pt x="45863" y="73606"/>
                </a:lnTo>
                <a:lnTo>
                  <a:pt x="47508" y="74471"/>
                </a:lnTo>
                <a:lnTo>
                  <a:pt x="52441" y="76278"/>
                </a:lnTo>
                <a:lnTo>
                  <a:pt x="56128" y="77946"/>
                </a:lnTo>
                <a:lnTo>
                  <a:pt x="60279" y="79904"/>
                </a:lnTo>
                <a:lnTo>
                  <a:pt x="65586" y="82056"/>
                </a:lnTo>
                <a:lnTo>
                  <a:pt x="71663" y="84338"/>
                </a:lnTo>
                <a:lnTo>
                  <a:pt x="78256" y="86705"/>
                </a:lnTo>
                <a:lnTo>
                  <a:pt x="84344" y="89130"/>
                </a:lnTo>
                <a:lnTo>
                  <a:pt x="90096" y="91594"/>
                </a:lnTo>
                <a:lnTo>
                  <a:pt x="95624" y="94082"/>
                </a:lnTo>
                <a:lnTo>
                  <a:pt x="101849" y="97435"/>
                </a:lnTo>
                <a:lnTo>
                  <a:pt x="108539" y="101363"/>
                </a:lnTo>
                <a:lnTo>
                  <a:pt x="122747" y="110244"/>
                </a:lnTo>
                <a:lnTo>
                  <a:pt x="137527" y="119835"/>
                </a:lnTo>
                <a:lnTo>
                  <a:pt x="144178" y="123917"/>
                </a:lnTo>
                <a:lnTo>
                  <a:pt x="150306" y="127485"/>
                </a:lnTo>
                <a:lnTo>
                  <a:pt x="156084" y="130710"/>
                </a:lnTo>
                <a:lnTo>
                  <a:pt x="160783" y="133707"/>
                </a:lnTo>
                <a:lnTo>
                  <a:pt x="164762" y="136552"/>
                </a:lnTo>
                <a:lnTo>
                  <a:pt x="168261" y="139294"/>
                </a:lnTo>
                <a:lnTo>
                  <a:pt x="171441" y="142816"/>
                </a:lnTo>
                <a:lnTo>
                  <a:pt x="174407" y="146858"/>
                </a:lnTo>
                <a:lnTo>
                  <a:pt x="181206" y="157420"/>
                </a:lnTo>
                <a:lnTo>
                  <a:pt x="180917" y="159133"/>
                </a:lnTo>
                <a:lnTo>
                  <a:pt x="178339" y="163295"/>
                </a:lnTo>
                <a:lnTo>
                  <a:pt x="174371" y="167967"/>
                </a:lnTo>
                <a:lnTo>
                  <a:pt x="172127" y="170398"/>
                </a:lnTo>
                <a:lnTo>
                  <a:pt x="168092" y="172866"/>
                </a:lnTo>
                <a:lnTo>
                  <a:pt x="162861" y="175357"/>
                </a:lnTo>
                <a:lnTo>
                  <a:pt x="156834" y="177864"/>
                </a:lnTo>
                <a:lnTo>
                  <a:pt x="151123" y="179537"/>
                </a:lnTo>
                <a:lnTo>
                  <a:pt x="145622" y="180651"/>
                </a:lnTo>
                <a:lnTo>
                  <a:pt x="140261" y="181395"/>
                </a:lnTo>
                <a:lnTo>
                  <a:pt x="134994" y="181890"/>
                </a:lnTo>
                <a:lnTo>
                  <a:pt x="129789" y="182220"/>
                </a:lnTo>
                <a:lnTo>
                  <a:pt x="124626" y="182440"/>
                </a:lnTo>
                <a:lnTo>
                  <a:pt x="112116" y="182685"/>
                </a:lnTo>
                <a:lnTo>
                  <a:pt x="83389" y="182842"/>
                </a:lnTo>
                <a:lnTo>
                  <a:pt x="76759" y="182008"/>
                </a:lnTo>
                <a:lnTo>
                  <a:pt x="70646" y="180605"/>
                </a:lnTo>
                <a:lnTo>
                  <a:pt x="51694" y="174586"/>
                </a:lnTo>
                <a:lnTo>
                  <a:pt x="44623" y="172271"/>
                </a:lnTo>
                <a:lnTo>
                  <a:pt x="38216" y="170727"/>
                </a:lnTo>
                <a:lnTo>
                  <a:pt x="32250" y="169698"/>
                </a:lnTo>
                <a:lnTo>
                  <a:pt x="26580" y="169012"/>
                </a:lnTo>
                <a:lnTo>
                  <a:pt x="21954" y="167709"/>
                </a:lnTo>
                <a:lnTo>
                  <a:pt x="18022" y="165992"/>
                </a:lnTo>
                <a:lnTo>
                  <a:pt x="14555" y="164002"/>
                </a:lnTo>
                <a:lnTo>
                  <a:pt x="11397" y="162675"/>
                </a:lnTo>
                <a:lnTo>
                  <a:pt x="8444" y="161789"/>
                </a:lnTo>
                <a:lnTo>
                  <a:pt x="0" y="16002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InkAnnotation85"/>
          <p:cNvSpPr/>
          <p:nvPr/>
        </p:nvSpPr>
        <p:spPr>
          <a:xfrm>
            <a:off x="5120917" y="5189220"/>
            <a:ext cx="266424" cy="213361"/>
          </a:xfrm>
          <a:custGeom>
            <a:avLst/>
            <a:gdLst/>
            <a:ahLst/>
            <a:cxnLst/>
            <a:rect l="0" t="0" r="0" b="0"/>
            <a:pathLst>
              <a:path w="266424" h="213361">
                <a:moveTo>
                  <a:pt x="266423" y="0"/>
                </a:moveTo>
                <a:lnTo>
                  <a:pt x="266423" y="6561"/>
                </a:lnTo>
                <a:lnTo>
                  <a:pt x="265576" y="6914"/>
                </a:lnTo>
                <a:lnTo>
                  <a:pt x="262378" y="7307"/>
                </a:lnTo>
                <a:lnTo>
                  <a:pt x="261186" y="8258"/>
                </a:lnTo>
                <a:lnTo>
                  <a:pt x="260392" y="9739"/>
                </a:lnTo>
                <a:lnTo>
                  <a:pt x="259862" y="11573"/>
                </a:lnTo>
                <a:lnTo>
                  <a:pt x="257015" y="15868"/>
                </a:lnTo>
                <a:lnTo>
                  <a:pt x="252082" y="21446"/>
                </a:lnTo>
                <a:lnTo>
                  <a:pt x="244245" y="29569"/>
                </a:lnTo>
                <a:lnTo>
                  <a:pt x="174523" y="99519"/>
                </a:lnTo>
                <a:lnTo>
                  <a:pt x="166210" y="106139"/>
                </a:lnTo>
                <a:lnTo>
                  <a:pt x="157281" y="112247"/>
                </a:lnTo>
                <a:lnTo>
                  <a:pt x="147942" y="118011"/>
                </a:lnTo>
                <a:lnTo>
                  <a:pt x="138329" y="124394"/>
                </a:lnTo>
                <a:lnTo>
                  <a:pt x="76528" y="167116"/>
                </a:lnTo>
                <a:lnTo>
                  <a:pt x="45563" y="187857"/>
                </a:lnTo>
                <a:lnTo>
                  <a:pt x="38749" y="192124"/>
                </a:lnTo>
                <a:lnTo>
                  <a:pt x="32515" y="195816"/>
                </a:lnTo>
                <a:lnTo>
                  <a:pt x="26664" y="199124"/>
                </a:lnTo>
                <a:lnTo>
                  <a:pt x="15648" y="205058"/>
                </a:lnTo>
                <a:lnTo>
                  <a:pt x="0" y="213217"/>
                </a:lnTo>
                <a:lnTo>
                  <a:pt x="7896" y="213318"/>
                </a:lnTo>
                <a:lnTo>
                  <a:pt x="253540" y="213360"/>
                </a:lnTo>
                <a:lnTo>
                  <a:pt x="255294" y="212514"/>
                </a:lnTo>
                <a:lnTo>
                  <a:pt x="256463" y="211103"/>
                </a:lnTo>
                <a:lnTo>
                  <a:pt x="258803" y="2057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InkAnnotation86"/>
          <p:cNvSpPr/>
          <p:nvPr/>
        </p:nvSpPr>
        <p:spPr>
          <a:xfrm>
            <a:off x="5402580" y="5288280"/>
            <a:ext cx="152401" cy="137152"/>
          </a:xfrm>
          <a:custGeom>
            <a:avLst/>
            <a:gdLst/>
            <a:ahLst/>
            <a:cxnLst/>
            <a:rect l="0" t="0" r="0" b="0"/>
            <a:pathLst>
              <a:path w="152401" h="137152">
                <a:moveTo>
                  <a:pt x="152400" y="0"/>
                </a:moveTo>
                <a:lnTo>
                  <a:pt x="116289" y="0"/>
                </a:lnTo>
                <a:lnTo>
                  <a:pt x="111393" y="846"/>
                </a:lnTo>
                <a:lnTo>
                  <a:pt x="106435" y="2258"/>
                </a:lnTo>
                <a:lnTo>
                  <a:pt x="101437" y="4045"/>
                </a:lnTo>
                <a:lnTo>
                  <a:pt x="96411" y="6083"/>
                </a:lnTo>
                <a:lnTo>
                  <a:pt x="91368" y="8289"/>
                </a:lnTo>
                <a:lnTo>
                  <a:pt x="81248" y="12998"/>
                </a:lnTo>
                <a:lnTo>
                  <a:pt x="71106" y="17912"/>
                </a:lnTo>
                <a:lnTo>
                  <a:pt x="66878" y="20408"/>
                </a:lnTo>
                <a:lnTo>
                  <a:pt x="63212" y="22919"/>
                </a:lnTo>
                <a:lnTo>
                  <a:pt x="55290" y="28987"/>
                </a:lnTo>
                <a:lnTo>
                  <a:pt x="54640" y="30331"/>
                </a:lnTo>
                <a:lnTo>
                  <a:pt x="53918" y="34083"/>
                </a:lnTo>
                <a:lnTo>
                  <a:pt x="53725" y="36269"/>
                </a:lnTo>
                <a:lnTo>
                  <a:pt x="53597" y="38573"/>
                </a:lnTo>
                <a:lnTo>
                  <a:pt x="53454" y="43390"/>
                </a:lnTo>
                <a:lnTo>
                  <a:pt x="53391" y="48354"/>
                </a:lnTo>
                <a:lnTo>
                  <a:pt x="55067" y="50863"/>
                </a:lnTo>
                <a:lnTo>
                  <a:pt x="57878" y="53382"/>
                </a:lnTo>
                <a:lnTo>
                  <a:pt x="61445" y="55908"/>
                </a:lnTo>
                <a:lnTo>
                  <a:pt x="65517" y="59285"/>
                </a:lnTo>
                <a:lnTo>
                  <a:pt x="69925" y="63231"/>
                </a:lnTo>
                <a:lnTo>
                  <a:pt x="74556" y="67554"/>
                </a:lnTo>
                <a:lnTo>
                  <a:pt x="79337" y="71282"/>
                </a:lnTo>
                <a:lnTo>
                  <a:pt x="84219" y="74615"/>
                </a:lnTo>
                <a:lnTo>
                  <a:pt x="89166" y="77683"/>
                </a:lnTo>
                <a:lnTo>
                  <a:pt x="94157" y="80576"/>
                </a:lnTo>
                <a:lnTo>
                  <a:pt x="104219" y="86047"/>
                </a:lnTo>
                <a:lnTo>
                  <a:pt x="119403" y="93888"/>
                </a:lnTo>
                <a:lnTo>
                  <a:pt x="122783" y="96459"/>
                </a:lnTo>
                <a:lnTo>
                  <a:pt x="125036" y="99019"/>
                </a:lnTo>
                <a:lnTo>
                  <a:pt x="126537" y="101572"/>
                </a:lnTo>
                <a:lnTo>
                  <a:pt x="128384" y="104122"/>
                </a:lnTo>
                <a:lnTo>
                  <a:pt x="130463" y="106668"/>
                </a:lnTo>
                <a:lnTo>
                  <a:pt x="132696" y="109212"/>
                </a:lnTo>
                <a:lnTo>
                  <a:pt x="134184" y="111755"/>
                </a:lnTo>
                <a:lnTo>
                  <a:pt x="135176" y="114297"/>
                </a:lnTo>
                <a:lnTo>
                  <a:pt x="135838" y="116838"/>
                </a:lnTo>
                <a:lnTo>
                  <a:pt x="136278" y="119379"/>
                </a:lnTo>
                <a:lnTo>
                  <a:pt x="136573" y="121919"/>
                </a:lnTo>
                <a:lnTo>
                  <a:pt x="136768" y="124460"/>
                </a:lnTo>
                <a:lnTo>
                  <a:pt x="135205" y="126153"/>
                </a:lnTo>
                <a:lnTo>
                  <a:pt x="132471" y="127282"/>
                </a:lnTo>
                <a:lnTo>
                  <a:pt x="128954" y="128035"/>
                </a:lnTo>
                <a:lnTo>
                  <a:pt x="125762" y="129384"/>
                </a:lnTo>
                <a:lnTo>
                  <a:pt x="122789" y="131129"/>
                </a:lnTo>
                <a:lnTo>
                  <a:pt x="119959" y="133139"/>
                </a:lnTo>
                <a:lnTo>
                  <a:pt x="115532" y="134480"/>
                </a:lnTo>
                <a:lnTo>
                  <a:pt x="110042" y="135373"/>
                </a:lnTo>
                <a:lnTo>
                  <a:pt x="103842" y="135969"/>
                </a:lnTo>
                <a:lnTo>
                  <a:pt x="98014" y="136366"/>
                </a:lnTo>
                <a:lnTo>
                  <a:pt x="92436" y="136631"/>
                </a:lnTo>
                <a:lnTo>
                  <a:pt x="80876" y="136925"/>
                </a:lnTo>
                <a:lnTo>
                  <a:pt x="33351" y="137151"/>
                </a:lnTo>
                <a:lnTo>
                  <a:pt x="28161" y="136308"/>
                </a:lnTo>
                <a:lnTo>
                  <a:pt x="23007" y="134899"/>
                </a:lnTo>
                <a:lnTo>
                  <a:pt x="17878" y="133113"/>
                </a:lnTo>
                <a:lnTo>
                  <a:pt x="13613" y="131922"/>
                </a:lnTo>
                <a:lnTo>
                  <a:pt x="9921" y="131128"/>
                </a:lnTo>
                <a:lnTo>
                  <a:pt x="0" y="1295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InkAnnotation87"/>
          <p:cNvSpPr/>
          <p:nvPr/>
        </p:nvSpPr>
        <p:spPr>
          <a:xfrm>
            <a:off x="5593080" y="5425441"/>
            <a:ext cx="15241" cy="7620"/>
          </a:xfrm>
          <a:custGeom>
            <a:avLst/>
            <a:gdLst/>
            <a:ahLst/>
            <a:cxnLst/>
            <a:rect l="0" t="0" r="0" b="0"/>
            <a:pathLst>
              <a:path w="15241" h="7620">
                <a:moveTo>
                  <a:pt x="0" y="7619"/>
                </a:moveTo>
                <a:lnTo>
                  <a:pt x="7306" y="7619"/>
                </a:lnTo>
                <a:lnTo>
                  <a:pt x="8257" y="6773"/>
                </a:lnTo>
                <a:lnTo>
                  <a:pt x="1524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-487680" y="6758940"/>
            <a:ext cx="2259" cy="1"/>
          </a:xfrm>
          <a:custGeom>
            <a:avLst/>
            <a:gdLst/>
            <a:ahLst/>
            <a:cxnLst/>
            <a:rect l="0" t="0" r="0" b="0"/>
            <a:pathLst>
              <a:path w="2259" h="1">
                <a:moveTo>
                  <a:pt x="0" y="0"/>
                </a:moveTo>
                <a:lnTo>
                  <a:pt x="2258" y="0"/>
                </a:lnTo>
                <a:close/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InkAnnotation89"/>
          <p:cNvSpPr/>
          <p:nvPr/>
        </p:nvSpPr>
        <p:spPr>
          <a:xfrm>
            <a:off x="3940599" y="5593080"/>
            <a:ext cx="280882" cy="318496"/>
          </a:xfrm>
          <a:custGeom>
            <a:avLst/>
            <a:gdLst/>
            <a:ahLst/>
            <a:cxnLst/>
            <a:rect l="0" t="0" r="0" b="0"/>
            <a:pathLst>
              <a:path w="280882" h="318496">
                <a:moveTo>
                  <a:pt x="6562" y="114300"/>
                </a:moveTo>
                <a:lnTo>
                  <a:pt x="6562" y="217385"/>
                </a:lnTo>
                <a:lnTo>
                  <a:pt x="5715" y="223663"/>
                </a:lnTo>
                <a:lnTo>
                  <a:pt x="4304" y="230389"/>
                </a:lnTo>
                <a:lnTo>
                  <a:pt x="2517" y="237412"/>
                </a:lnTo>
                <a:lnTo>
                  <a:pt x="1325" y="243789"/>
                </a:lnTo>
                <a:lnTo>
                  <a:pt x="530" y="249732"/>
                </a:lnTo>
                <a:lnTo>
                  <a:pt x="0" y="255388"/>
                </a:lnTo>
                <a:lnTo>
                  <a:pt x="494" y="260852"/>
                </a:lnTo>
                <a:lnTo>
                  <a:pt x="1670" y="266188"/>
                </a:lnTo>
                <a:lnTo>
                  <a:pt x="3300" y="271439"/>
                </a:lnTo>
                <a:lnTo>
                  <a:pt x="4388" y="276632"/>
                </a:lnTo>
                <a:lnTo>
                  <a:pt x="5112" y="281788"/>
                </a:lnTo>
                <a:lnTo>
                  <a:pt x="5595" y="286919"/>
                </a:lnTo>
                <a:lnTo>
                  <a:pt x="6764" y="291186"/>
                </a:lnTo>
                <a:lnTo>
                  <a:pt x="10320" y="298185"/>
                </a:lnTo>
                <a:lnTo>
                  <a:pt x="17082" y="306886"/>
                </a:lnTo>
                <a:lnTo>
                  <a:pt x="18656" y="309576"/>
                </a:lnTo>
                <a:lnTo>
                  <a:pt x="20403" y="314825"/>
                </a:lnTo>
                <a:lnTo>
                  <a:pt x="22563" y="316564"/>
                </a:lnTo>
                <a:lnTo>
                  <a:pt x="25696" y="317722"/>
                </a:lnTo>
                <a:lnTo>
                  <a:pt x="29478" y="318495"/>
                </a:lnTo>
                <a:lnTo>
                  <a:pt x="32846" y="318163"/>
                </a:lnTo>
                <a:lnTo>
                  <a:pt x="35938" y="317096"/>
                </a:lnTo>
                <a:lnTo>
                  <a:pt x="42478" y="313651"/>
                </a:lnTo>
                <a:lnTo>
                  <a:pt x="51029" y="309298"/>
                </a:lnTo>
                <a:lnTo>
                  <a:pt x="55680" y="306106"/>
                </a:lnTo>
                <a:lnTo>
                  <a:pt x="60473" y="302283"/>
                </a:lnTo>
                <a:lnTo>
                  <a:pt x="65363" y="298042"/>
                </a:lnTo>
                <a:lnTo>
                  <a:pt x="70316" y="293522"/>
                </a:lnTo>
                <a:lnTo>
                  <a:pt x="80334" y="283983"/>
                </a:lnTo>
                <a:lnTo>
                  <a:pt x="99540" y="265048"/>
                </a:lnTo>
                <a:lnTo>
                  <a:pt x="105801" y="257978"/>
                </a:lnTo>
                <a:lnTo>
                  <a:pt x="111667" y="250725"/>
                </a:lnTo>
                <a:lnTo>
                  <a:pt x="117272" y="243350"/>
                </a:lnTo>
                <a:lnTo>
                  <a:pt x="123548" y="235893"/>
                </a:lnTo>
                <a:lnTo>
                  <a:pt x="130273" y="228382"/>
                </a:lnTo>
                <a:lnTo>
                  <a:pt x="137296" y="220835"/>
                </a:lnTo>
                <a:lnTo>
                  <a:pt x="143671" y="213264"/>
                </a:lnTo>
                <a:lnTo>
                  <a:pt x="149615" y="205675"/>
                </a:lnTo>
                <a:lnTo>
                  <a:pt x="155270" y="198077"/>
                </a:lnTo>
                <a:lnTo>
                  <a:pt x="166069" y="182861"/>
                </a:lnTo>
                <a:lnTo>
                  <a:pt x="171320" y="175247"/>
                </a:lnTo>
                <a:lnTo>
                  <a:pt x="176513" y="166785"/>
                </a:lnTo>
                <a:lnTo>
                  <a:pt x="181670" y="157757"/>
                </a:lnTo>
                <a:lnTo>
                  <a:pt x="186800" y="148351"/>
                </a:lnTo>
                <a:lnTo>
                  <a:pt x="191914" y="139541"/>
                </a:lnTo>
                <a:lnTo>
                  <a:pt x="202111" y="122978"/>
                </a:lnTo>
                <a:lnTo>
                  <a:pt x="217373" y="99373"/>
                </a:lnTo>
                <a:lnTo>
                  <a:pt x="222455" y="92496"/>
                </a:lnTo>
                <a:lnTo>
                  <a:pt x="227537" y="86218"/>
                </a:lnTo>
                <a:lnTo>
                  <a:pt x="232618" y="80338"/>
                </a:lnTo>
                <a:lnTo>
                  <a:pt x="236853" y="73879"/>
                </a:lnTo>
                <a:lnTo>
                  <a:pt x="240522" y="67033"/>
                </a:lnTo>
                <a:lnTo>
                  <a:pt x="243815" y="59928"/>
                </a:lnTo>
                <a:lnTo>
                  <a:pt x="247703" y="53499"/>
                </a:lnTo>
                <a:lnTo>
                  <a:pt x="251989" y="47519"/>
                </a:lnTo>
                <a:lnTo>
                  <a:pt x="256540" y="41839"/>
                </a:lnTo>
                <a:lnTo>
                  <a:pt x="259573" y="36360"/>
                </a:lnTo>
                <a:lnTo>
                  <a:pt x="261596" y="31013"/>
                </a:lnTo>
                <a:lnTo>
                  <a:pt x="264690" y="21403"/>
                </a:lnTo>
                <a:lnTo>
                  <a:pt x="270345" y="12080"/>
                </a:lnTo>
                <a:lnTo>
                  <a:pt x="273244" y="8094"/>
                </a:lnTo>
                <a:lnTo>
                  <a:pt x="28088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2" name="SMARTInkAnnotation90"/>
          <p:cNvSpPr/>
          <p:nvPr/>
        </p:nvSpPr>
        <p:spPr>
          <a:xfrm>
            <a:off x="4138219" y="5753100"/>
            <a:ext cx="266142" cy="159595"/>
          </a:xfrm>
          <a:custGeom>
            <a:avLst/>
            <a:gdLst/>
            <a:ahLst/>
            <a:cxnLst/>
            <a:rect l="0" t="0" r="0" b="0"/>
            <a:pathLst>
              <a:path w="266142" h="159595">
                <a:moveTo>
                  <a:pt x="151841" y="0"/>
                </a:moveTo>
                <a:lnTo>
                  <a:pt x="114985" y="0"/>
                </a:lnTo>
                <a:lnTo>
                  <a:pt x="109491" y="847"/>
                </a:lnTo>
                <a:lnTo>
                  <a:pt x="103287" y="2258"/>
                </a:lnTo>
                <a:lnTo>
                  <a:pt x="96612" y="4045"/>
                </a:lnTo>
                <a:lnTo>
                  <a:pt x="90468" y="5237"/>
                </a:lnTo>
                <a:lnTo>
                  <a:pt x="84679" y="6032"/>
                </a:lnTo>
                <a:lnTo>
                  <a:pt x="79126" y="6561"/>
                </a:lnTo>
                <a:lnTo>
                  <a:pt x="73731" y="7760"/>
                </a:lnTo>
                <a:lnTo>
                  <a:pt x="68441" y="9408"/>
                </a:lnTo>
                <a:lnTo>
                  <a:pt x="63221" y="11352"/>
                </a:lnTo>
                <a:lnTo>
                  <a:pt x="58048" y="12648"/>
                </a:lnTo>
                <a:lnTo>
                  <a:pt x="52905" y="13512"/>
                </a:lnTo>
                <a:lnTo>
                  <a:pt x="47784" y="14088"/>
                </a:lnTo>
                <a:lnTo>
                  <a:pt x="39836" y="16986"/>
                </a:lnTo>
                <a:lnTo>
                  <a:pt x="33481" y="20250"/>
                </a:lnTo>
                <a:lnTo>
                  <a:pt x="27834" y="21700"/>
                </a:lnTo>
                <a:lnTo>
                  <a:pt x="25990" y="22933"/>
                </a:lnTo>
                <a:lnTo>
                  <a:pt x="24760" y="24603"/>
                </a:lnTo>
                <a:lnTo>
                  <a:pt x="23941" y="26562"/>
                </a:lnTo>
                <a:lnTo>
                  <a:pt x="24241" y="27868"/>
                </a:lnTo>
                <a:lnTo>
                  <a:pt x="25287" y="28739"/>
                </a:lnTo>
                <a:lnTo>
                  <a:pt x="26832" y="29319"/>
                </a:lnTo>
                <a:lnTo>
                  <a:pt x="33051" y="34182"/>
                </a:lnTo>
                <a:lnTo>
                  <a:pt x="37088" y="36334"/>
                </a:lnTo>
                <a:lnTo>
                  <a:pt x="42319" y="38616"/>
                </a:lnTo>
                <a:lnTo>
                  <a:pt x="48346" y="40984"/>
                </a:lnTo>
                <a:lnTo>
                  <a:pt x="53211" y="43409"/>
                </a:lnTo>
                <a:lnTo>
                  <a:pt x="60874" y="48363"/>
                </a:lnTo>
                <a:lnTo>
                  <a:pt x="67103" y="51128"/>
                </a:lnTo>
                <a:lnTo>
                  <a:pt x="73539" y="53204"/>
                </a:lnTo>
                <a:lnTo>
                  <a:pt x="77627" y="54942"/>
                </a:lnTo>
                <a:lnTo>
                  <a:pt x="88263" y="59771"/>
                </a:lnTo>
                <a:lnTo>
                  <a:pt x="89136" y="61014"/>
                </a:lnTo>
                <a:lnTo>
                  <a:pt x="90364" y="65962"/>
                </a:lnTo>
                <a:lnTo>
                  <a:pt x="90651" y="67417"/>
                </a:lnTo>
                <a:lnTo>
                  <a:pt x="88521" y="70321"/>
                </a:lnTo>
                <a:lnTo>
                  <a:pt x="86768" y="72280"/>
                </a:lnTo>
                <a:lnTo>
                  <a:pt x="83905" y="73587"/>
                </a:lnTo>
                <a:lnTo>
                  <a:pt x="76210" y="75039"/>
                </a:lnTo>
                <a:lnTo>
                  <a:pt x="71787" y="76272"/>
                </a:lnTo>
                <a:lnTo>
                  <a:pt x="67145" y="77942"/>
                </a:lnTo>
                <a:lnTo>
                  <a:pt x="62357" y="79902"/>
                </a:lnTo>
                <a:lnTo>
                  <a:pt x="56625" y="82054"/>
                </a:lnTo>
                <a:lnTo>
                  <a:pt x="43483" y="86704"/>
                </a:lnTo>
                <a:lnTo>
                  <a:pt x="38116" y="88283"/>
                </a:lnTo>
                <a:lnTo>
                  <a:pt x="29895" y="90037"/>
                </a:lnTo>
                <a:lnTo>
                  <a:pt x="25670" y="91351"/>
                </a:lnTo>
                <a:lnTo>
                  <a:pt x="21160" y="93074"/>
                </a:lnTo>
                <a:lnTo>
                  <a:pt x="16460" y="95069"/>
                </a:lnTo>
                <a:lnTo>
                  <a:pt x="8981" y="99544"/>
                </a:lnTo>
                <a:lnTo>
                  <a:pt x="5801" y="101923"/>
                </a:lnTo>
                <a:lnTo>
                  <a:pt x="3681" y="104355"/>
                </a:lnTo>
                <a:lnTo>
                  <a:pt x="2267" y="106824"/>
                </a:lnTo>
                <a:lnTo>
                  <a:pt x="0" y="112823"/>
                </a:lnTo>
                <a:lnTo>
                  <a:pt x="660" y="114162"/>
                </a:lnTo>
                <a:lnTo>
                  <a:pt x="3652" y="117907"/>
                </a:lnTo>
                <a:lnTo>
                  <a:pt x="5635" y="119245"/>
                </a:lnTo>
                <a:lnTo>
                  <a:pt x="12471" y="121974"/>
                </a:lnTo>
                <a:lnTo>
                  <a:pt x="17368" y="125613"/>
                </a:lnTo>
                <a:lnTo>
                  <a:pt x="21553" y="126076"/>
                </a:lnTo>
                <a:lnTo>
                  <a:pt x="26882" y="125537"/>
                </a:lnTo>
                <a:lnTo>
                  <a:pt x="32975" y="124332"/>
                </a:lnTo>
                <a:lnTo>
                  <a:pt x="38730" y="123528"/>
                </a:lnTo>
                <a:lnTo>
                  <a:pt x="44261" y="122992"/>
                </a:lnTo>
                <a:lnTo>
                  <a:pt x="49640" y="122635"/>
                </a:lnTo>
                <a:lnTo>
                  <a:pt x="55768" y="122397"/>
                </a:lnTo>
                <a:lnTo>
                  <a:pt x="69348" y="122132"/>
                </a:lnTo>
                <a:lnTo>
                  <a:pt x="75680" y="121215"/>
                </a:lnTo>
                <a:lnTo>
                  <a:pt x="81593" y="119756"/>
                </a:lnTo>
                <a:lnTo>
                  <a:pt x="87229" y="117938"/>
                </a:lnTo>
                <a:lnTo>
                  <a:pt x="91833" y="115879"/>
                </a:lnTo>
                <a:lnTo>
                  <a:pt x="99206" y="111333"/>
                </a:lnTo>
                <a:lnTo>
                  <a:pt x="105306" y="106490"/>
                </a:lnTo>
                <a:lnTo>
                  <a:pt x="108117" y="104013"/>
                </a:lnTo>
                <a:lnTo>
                  <a:pt x="110839" y="102362"/>
                </a:lnTo>
                <a:lnTo>
                  <a:pt x="118714" y="99192"/>
                </a:lnTo>
                <a:lnTo>
                  <a:pt x="123853" y="95450"/>
                </a:lnTo>
                <a:lnTo>
                  <a:pt x="128960" y="93223"/>
                </a:lnTo>
                <a:lnTo>
                  <a:pt x="136441" y="91674"/>
                </a:lnTo>
                <a:lnTo>
                  <a:pt x="144273" y="91460"/>
                </a:lnTo>
                <a:lnTo>
                  <a:pt x="147913" y="91450"/>
                </a:lnTo>
                <a:lnTo>
                  <a:pt x="149222" y="92293"/>
                </a:lnTo>
                <a:lnTo>
                  <a:pt x="150095" y="93702"/>
                </a:lnTo>
                <a:lnTo>
                  <a:pt x="150677" y="95488"/>
                </a:lnTo>
                <a:lnTo>
                  <a:pt x="153582" y="99730"/>
                </a:lnTo>
                <a:lnTo>
                  <a:pt x="155541" y="102047"/>
                </a:lnTo>
                <a:lnTo>
                  <a:pt x="156848" y="104438"/>
                </a:lnTo>
                <a:lnTo>
                  <a:pt x="158300" y="109352"/>
                </a:lnTo>
                <a:lnTo>
                  <a:pt x="158686" y="111849"/>
                </a:lnTo>
                <a:lnTo>
                  <a:pt x="158945" y="114359"/>
                </a:lnTo>
                <a:lnTo>
                  <a:pt x="159117" y="116879"/>
                </a:lnTo>
                <a:lnTo>
                  <a:pt x="160078" y="119406"/>
                </a:lnTo>
                <a:lnTo>
                  <a:pt x="161565" y="121938"/>
                </a:lnTo>
                <a:lnTo>
                  <a:pt x="163404" y="124472"/>
                </a:lnTo>
                <a:lnTo>
                  <a:pt x="165476" y="127855"/>
                </a:lnTo>
                <a:lnTo>
                  <a:pt x="167704" y="131804"/>
                </a:lnTo>
                <a:lnTo>
                  <a:pt x="170037" y="136129"/>
                </a:lnTo>
                <a:lnTo>
                  <a:pt x="173285" y="139013"/>
                </a:lnTo>
                <a:lnTo>
                  <a:pt x="177144" y="140935"/>
                </a:lnTo>
                <a:lnTo>
                  <a:pt x="181409" y="142217"/>
                </a:lnTo>
                <a:lnTo>
                  <a:pt x="184253" y="143918"/>
                </a:lnTo>
                <a:lnTo>
                  <a:pt x="186149" y="145898"/>
                </a:lnTo>
                <a:lnTo>
                  <a:pt x="189103" y="150357"/>
                </a:lnTo>
                <a:lnTo>
                  <a:pt x="193237" y="155161"/>
                </a:lnTo>
                <a:lnTo>
                  <a:pt x="196280" y="158581"/>
                </a:lnTo>
                <a:lnTo>
                  <a:pt x="197554" y="159060"/>
                </a:lnTo>
                <a:lnTo>
                  <a:pt x="201227" y="159594"/>
                </a:lnTo>
                <a:lnTo>
                  <a:pt x="202545" y="158889"/>
                </a:lnTo>
                <a:lnTo>
                  <a:pt x="203423" y="157573"/>
                </a:lnTo>
                <a:lnTo>
                  <a:pt x="204400" y="153853"/>
                </a:lnTo>
                <a:lnTo>
                  <a:pt x="204834" y="149377"/>
                </a:lnTo>
                <a:lnTo>
                  <a:pt x="204949" y="146152"/>
                </a:lnTo>
                <a:lnTo>
                  <a:pt x="205134" y="131065"/>
                </a:lnTo>
                <a:lnTo>
                  <a:pt x="205181" y="59916"/>
                </a:lnTo>
                <a:lnTo>
                  <a:pt x="206874" y="56878"/>
                </a:lnTo>
                <a:lnTo>
                  <a:pt x="209697" y="54005"/>
                </a:lnTo>
                <a:lnTo>
                  <a:pt x="216501" y="49402"/>
                </a:lnTo>
                <a:lnTo>
                  <a:pt x="222347" y="47357"/>
                </a:lnTo>
                <a:lnTo>
                  <a:pt x="238489" y="42160"/>
                </a:lnTo>
                <a:lnTo>
                  <a:pt x="243473" y="39960"/>
                </a:lnTo>
                <a:lnTo>
                  <a:pt x="251269" y="35258"/>
                </a:lnTo>
                <a:lnTo>
                  <a:pt x="257555" y="32603"/>
                </a:lnTo>
                <a:lnTo>
                  <a:pt x="266141" y="304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3" name="SMARTInkAnnotation91"/>
          <p:cNvSpPr/>
          <p:nvPr/>
        </p:nvSpPr>
        <p:spPr>
          <a:xfrm>
            <a:off x="4549141" y="5692141"/>
            <a:ext cx="30480" cy="228601"/>
          </a:xfrm>
          <a:custGeom>
            <a:avLst/>
            <a:gdLst/>
            <a:ahLst/>
            <a:cxnLst/>
            <a:rect l="0" t="0" r="0" b="0"/>
            <a:pathLst>
              <a:path w="30480" h="228601">
                <a:moveTo>
                  <a:pt x="7619" y="0"/>
                </a:moveTo>
                <a:lnTo>
                  <a:pt x="3574" y="0"/>
                </a:lnTo>
                <a:lnTo>
                  <a:pt x="2382" y="846"/>
                </a:lnTo>
                <a:lnTo>
                  <a:pt x="1588" y="2257"/>
                </a:lnTo>
                <a:lnTo>
                  <a:pt x="313" y="6560"/>
                </a:lnTo>
                <a:lnTo>
                  <a:pt x="138" y="11665"/>
                </a:lnTo>
                <a:lnTo>
                  <a:pt x="0" y="106817"/>
                </a:lnTo>
                <a:lnTo>
                  <a:pt x="846" y="114392"/>
                </a:lnTo>
                <a:lnTo>
                  <a:pt x="2257" y="121981"/>
                </a:lnTo>
                <a:lnTo>
                  <a:pt x="4044" y="129580"/>
                </a:lnTo>
                <a:lnTo>
                  <a:pt x="5236" y="136340"/>
                </a:lnTo>
                <a:lnTo>
                  <a:pt x="6030" y="142540"/>
                </a:lnTo>
                <a:lnTo>
                  <a:pt x="6560" y="148366"/>
                </a:lnTo>
                <a:lnTo>
                  <a:pt x="7760" y="154791"/>
                </a:lnTo>
                <a:lnTo>
                  <a:pt x="9406" y="161614"/>
                </a:lnTo>
                <a:lnTo>
                  <a:pt x="11350" y="168702"/>
                </a:lnTo>
                <a:lnTo>
                  <a:pt x="12646" y="175121"/>
                </a:lnTo>
                <a:lnTo>
                  <a:pt x="13511" y="181094"/>
                </a:lnTo>
                <a:lnTo>
                  <a:pt x="14087" y="186769"/>
                </a:lnTo>
                <a:lnTo>
                  <a:pt x="15318" y="192246"/>
                </a:lnTo>
                <a:lnTo>
                  <a:pt x="16985" y="197590"/>
                </a:lnTo>
                <a:lnTo>
                  <a:pt x="18943" y="202847"/>
                </a:lnTo>
                <a:lnTo>
                  <a:pt x="21095" y="207197"/>
                </a:lnTo>
                <a:lnTo>
                  <a:pt x="23376" y="210945"/>
                </a:lnTo>
                <a:lnTo>
                  <a:pt x="25744" y="214290"/>
                </a:lnTo>
                <a:lnTo>
                  <a:pt x="27322" y="217366"/>
                </a:lnTo>
                <a:lnTo>
                  <a:pt x="28375" y="220264"/>
                </a:lnTo>
                <a:lnTo>
                  <a:pt x="30479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5" name="SMARTInkAnnotation92"/>
          <p:cNvSpPr/>
          <p:nvPr/>
        </p:nvSpPr>
        <p:spPr>
          <a:xfrm>
            <a:off x="4434841" y="5829300"/>
            <a:ext cx="220980" cy="15242"/>
          </a:xfrm>
          <a:custGeom>
            <a:avLst/>
            <a:gdLst/>
            <a:ahLst/>
            <a:cxnLst/>
            <a:rect l="0" t="0" r="0" b="0"/>
            <a:pathLst>
              <a:path w="220980" h="15242">
                <a:moveTo>
                  <a:pt x="0" y="0"/>
                </a:moveTo>
                <a:lnTo>
                  <a:pt x="4044" y="0"/>
                </a:lnTo>
                <a:lnTo>
                  <a:pt x="6930" y="847"/>
                </a:lnTo>
                <a:lnTo>
                  <a:pt x="10546" y="2258"/>
                </a:lnTo>
                <a:lnTo>
                  <a:pt x="14650" y="4045"/>
                </a:lnTo>
                <a:lnTo>
                  <a:pt x="19927" y="5237"/>
                </a:lnTo>
                <a:lnTo>
                  <a:pt x="25984" y="6032"/>
                </a:lnTo>
                <a:lnTo>
                  <a:pt x="32562" y="6561"/>
                </a:lnTo>
                <a:lnTo>
                  <a:pt x="40335" y="7760"/>
                </a:lnTo>
                <a:lnTo>
                  <a:pt x="48903" y="9408"/>
                </a:lnTo>
                <a:lnTo>
                  <a:pt x="58002" y="11352"/>
                </a:lnTo>
                <a:lnTo>
                  <a:pt x="67454" y="12648"/>
                </a:lnTo>
                <a:lnTo>
                  <a:pt x="77143" y="13512"/>
                </a:lnTo>
                <a:lnTo>
                  <a:pt x="86989" y="14088"/>
                </a:lnTo>
                <a:lnTo>
                  <a:pt x="106959" y="14728"/>
                </a:lnTo>
                <a:lnTo>
                  <a:pt x="152279" y="15173"/>
                </a:lnTo>
                <a:lnTo>
                  <a:pt x="220979" y="1524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6" name="SMARTInkAnnotation93"/>
          <p:cNvSpPr/>
          <p:nvPr/>
        </p:nvSpPr>
        <p:spPr>
          <a:xfrm>
            <a:off x="4701541" y="5814060"/>
            <a:ext cx="7620" cy="99061"/>
          </a:xfrm>
          <a:custGeom>
            <a:avLst/>
            <a:gdLst/>
            <a:ahLst/>
            <a:cxnLst/>
            <a:rect l="0" t="0" r="0" b="0"/>
            <a:pathLst>
              <a:path w="7620" h="99061">
                <a:moveTo>
                  <a:pt x="7619" y="0"/>
                </a:moveTo>
                <a:lnTo>
                  <a:pt x="7619" y="58782"/>
                </a:lnTo>
                <a:lnTo>
                  <a:pt x="6773" y="63742"/>
                </a:lnTo>
                <a:lnTo>
                  <a:pt x="5362" y="68741"/>
                </a:lnTo>
                <a:lnTo>
                  <a:pt x="3575" y="73767"/>
                </a:lnTo>
                <a:lnTo>
                  <a:pt x="2383" y="77965"/>
                </a:lnTo>
                <a:lnTo>
                  <a:pt x="1588" y="81610"/>
                </a:lnTo>
                <a:lnTo>
                  <a:pt x="1058" y="84887"/>
                </a:lnTo>
                <a:lnTo>
                  <a:pt x="706" y="87918"/>
                </a:lnTo>
                <a:lnTo>
                  <a:pt x="470" y="90786"/>
                </a:lnTo>
                <a:lnTo>
                  <a:pt x="0" y="990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7" name="SMARTInkAnnotation94"/>
          <p:cNvSpPr/>
          <p:nvPr/>
        </p:nvSpPr>
        <p:spPr>
          <a:xfrm>
            <a:off x="4785360" y="5806441"/>
            <a:ext cx="7621" cy="7620"/>
          </a:xfrm>
          <a:custGeom>
            <a:avLst/>
            <a:gdLst/>
            <a:ahLst/>
            <a:cxnLst/>
            <a:rect l="0" t="0" r="0" b="0"/>
            <a:pathLst>
              <a:path w="7621" h="7620">
                <a:moveTo>
                  <a:pt x="0" y="7619"/>
                </a:moveTo>
                <a:lnTo>
                  <a:pt x="0" y="27"/>
                </a:lnTo>
                <a:lnTo>
                  <a:pt x="7620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78" name="SMARTInkAnnotation95"/>
          <p:cNvSpPr/>
          <p:nvPr/>
        </p:nvSpPr>
        <p:spPr>
          <a:xfrm>
            <a:off x="4732296" y="5802818"/>
            <a:ext cx="235946" cy="110236"/>
          </a:xfrm>
          <a:custGeom>
            <a:avLst/>
            <a:gdLst/>
            <a:ahLst/>
            <a:cxnLst/>
            <a:rect l="0" t="0" r="0" b="0"/>
            <a:pathLst>
              <a:path w="235946" h="110236">
                <a:moveTo>
                  <a:pt x="152124" y="11242"/>
                </a:moveTo>
                <a:lnTo>
                  <a:pt x="152124" y="18769"/>
                </a:lnTo>
                <a:lnTo>
                  <a:pt x="152124" y="14789"/>
                </a:lnTo>
                <a:lnTo>
                  <a:pt x="150431" y="13607"/>
                </a:lnTo>
                <a:lnTo>
                  <a:pt x="144034" y="12293"/>
                </a:lnTo>
                <a:lnTo>
                  <a:pt x="139111" y="11096"/>
                </a:lnTo>
                <a:lnTo>
                  <a:pt x="133288" y="9451"/>
                </a:lnTo>
                <a:lnTo>
                  <a:pt x="126867" y="7508"/>
                </a:lnTo>
                <a:lnTo>
                  <a:pt x="120893" y="5366"/>
                </a:lnTo>
                <a:lnTo>
                  <a:pt x="115217" y="3092"/>
                </a:lnTo>
                <a:lnTo>
                  <a:pt x="109739" y="728"/>
                </a:lnTo>
                <a:lnTo>
                  <a:pt x="103548" y="0"/>
                </a:lnTo>
                <a:lnTo>
                  <a:pt x="96880" y="361"/>
                </a:lnTo>
                <a:lnTo>
                  <a:pt x="89895" y="1448"/>
                </a:lnTo>
                <a:lnTo>
                  <a:pt x="82698" y="3019"/>
                </a:lnTo>
                <a:lnTo>
                  <a:pt x="75360" y="4914"/>
                </a:lnTo>
                <a:lnTo>
                  <a:pt x="67928" y="7023"/>
                </a:lnTo>
                <a:lnTo>
                  <a:pt x="52897" y="11625"/>
                </a:lnTo>
                <a:lnTo>
                  <a:pt x="45333" y="14037"/>
                </a:lnTo>
                <a:lnTo>
                  <a:pt x="38597" y="16492"/>
                </a:lnTo>
                <a:lnTo>
                  <a:pt x="32413" y="18976"/>
                </a:lnTo>
                <a:lnTo>
                  <a:pt x="26596" y="21478"/>
                </a:lnTo>
                <a:lnTo>
                  <a:pt x="21026" y="24839"/>
                </a:lnTo>
                <a:lnTo>
                  <a:pt x="15618" y="28774"/>
                </a:lnTo>
                <a:lnTo>
                  <a:pt x="10320" y="33090"/>
                </a:lnTo>
                <a:lnTo>
                  <a:pt x="6788" y="36814"/>
                </a:lnTo>
                <a:lnTo>
                  <a:pt x="4433" y="40143"/>
                </a:lnTo>
                <a:lnTo>
                  <a:pt x="2864" y="43209"/>
                </a:lnTo>
                <a:lnTo>
                  <a:pt x="1818" y="46947"/>
                </a:lnTo>
                <a:lnTo>
                  <a:pt x="1120" y="51132"/>
                </a:lnTo>
                <a:lnTo>
                  <a:pt x="655" y="55615"/>
                </a:lnTo>
                <a:lnTo>
                  <a:pt x="344" y="60297"/>
                </a:lnTo>
                <a:lnTo>
                  <a:pt x="138" y="65113"/>
                </a:lnTo>
                <a:lnTo>
                  <a:pt x="0" y="70016"/>
                </a:lnTo>
                <a:lnTo>
                  <a:pt x="1601" y="74131"/>
                </a:lnTo>
                <a:lnTo>
                  <a:pt x="4362" y="77722"/>
                </a:lnTo>
                <a:lnTo>
                  <a:pt x="7896" y="80961"/>
                </a:lnTo>
                <a:lnTo>
                  <a:pt x="11946" y="83968"/>
                </a:lnTo>
                <a:lnTo>
                  <a:pt x="16339" y="86820"/>
                </a:lnTo>
                <a:lnTo>
                  <a:pt x="20960" y="89567"/>
                </a:lnTo>
                <a:lnTo>
                  <a:pt x="32869" y="97136"/>
                </a:lnTo>
                <a:lnTo>
                  <a:pt x="39601" y="101524"/>
                </a:lnTo>
                <a:lnTo>
                  <a:pt x="46629" y="104450"/>
                </a:lnTo>
                <a:lnTo>
                  <a:pt x="53854" y="106401"/>
                </a:lnTo>
                <a:lnTo>
                  <a:pt x="61211" y="107701"/>
                </a:lnTo>
                <a:lnTo>
                  <a:pt x="70348" y="108568"/>
                </a:lnTo>
                <a:lnTo>
                  <a:pt x="80673" y="109146"/>
                </a:lnTo>
                <a:lnTo>
                  <a:pt x="102588" y="109788"/>
                </a:lnTo>
                <a:lnTo>
                  <a:pt x="150451" y="110235"/>
                </a:lnTo>
                <a:lnTo>
                  <a:pt x="159475" y="109411"/>
                </a:lnTo>
                <a:lnTo>
                  <a:pt x="168879" y="108014"/>
                </a:lnTo>
                <a:lnTo>
                  <a:pt x="178534" y="106237"/>
                </a:lnTo>
                <a:lnTo>
                  <a:pt x="185817" y="104205"/>
                </a:lnTo>
                <a:lnTo>
                  <a:pt x="191520" y="102004"/>
                </a:lnTo>
                <a:lnTo>
                  <a:pt x="196168" y="99690"/>
                </a:lnTo>
                <a:lnTo>
                  <a:pt x="201807" y="97301"/>
                </a:lnTo>
                <a:lnTo>
                  <a:pt x="208106" y="94861"/>
                </a:lnTo>
                <a:lnTo>
                  <a:pt x="214845" y="92388"/>
                </a:lnTo>
                <a:lnTo>
                  <a:pt x="220185" y="89892"/>
                </a:lnTo>
                <a:lnTo>
                  <a:pt x="224592" y="87382"/>
                </a:lnTo>
                <a:lnTo>
                  <a:pt x="235945" y="7982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1" name="SMARTInkAnnotation96"/>
          <p:cNvSpPr/>
          <p:nvPr/>
        </p:nvSpPr>
        <p:spPr>
          <a:xfrm>
            <a:off x="4968241" y="5764019"/>
            <a:ext cx="129540" cy="154865"/>
          </a:xfrm>
          <a:custGeom>
            <a:avLst/>
            <a:gdLst/>
            <a:ahLst/>
            <a:cxnLst/>
            <a:rect l="0" t="0" r="0" b="0"/>
            <a:pathLst>
              <a:path w="129540" h="154865">
                <a:moveTo>
                  <a:pt x="0" y="34801"/>
                </a:moveTo>
                <a:lnTo>
                  <a:pt x="0" y="28240"/>
                </a:lnTo>
                <a:lnTo>
                  <a:pt x="846" y="27888"/>
                </a:lnTo>
                <a:lnTo>
                  <a:pt x="4044" y="27495"/>
                </a:lnTo>
                <a:lnTo>
                  <a:pt x="6083" y="26544"/>
                </a:lnTo>
                <a:lnTo>
                  <a:pt x="8288" y="25063"/>
                </a:lnTo>
                <a:lnTo>
                  <a:pt x="10605" y="23229"/>
                </a:lnTo>
                <a:lnTo>
                  <a:pt x="12997" y="21160"/>
                </a:lnTo>
                <a:lnTo>
                  <a:pt x="15438" y="18934"/>
                </a:lnTo>
                <a:lnTo>
                  <a:pt x="17911" y="16603"/>
                </a:lnTo>
                <a:lnTo>
                  <a:pt x="21254" y="15049"/>
                </a:lnTo>
                <a:lnTo>
                  <a:pt x="25175" y="14013"/>
                </a:lnTo>
                <a:lnTo>
                  <a:pt x="29483" y="13323"/>
                </a:lnTo>
                <a:lnTo>
                  <a:pt x="33202" y="12016"/>
                </a:lnTo>
                <a:lnTo>
                  <a:pt x="36528" y="10298"/>
                </a:lnTo>
                <a:lnTo>
                  <a:pt x="39592" y="8306"/>
                </a:lnTo>
                <a:lnTo>
                  <a:pt x="43327" y="6977"/>
                </a:lnTo>
                <a:lnTo>
                  <a:pt x="47511" y="6092"/>
                </a:lnTo>
                <a:lnTo>
                  <a:pt x="51994" y="5501"/>
                </a:lnTo>
                <a:lnTo>
                  <a:pt x="56676" y="5108"/>
                </a:lnTo>
                <a:lnTo>
                  <a:pt x="61490" y="4846"/>
                </a:lnTo>
                <a:lnTo>
                  <a:pt x="66394" y="4671"/>
                </a:lnTo>
                <a:lnTo>
                  <a:pt x="71355" y="3708"/>
                </a:lnTo>
                <a:lnTo>
                  <a:pt x="76356" y="2219"/>
                </a:lnTo>
                <a:lnTo>
                  <a:pt x="81384" y="380"/>
                </a:lnTo>
                <a:lnTo>
                  <a:pt x="86429" y="0"/>
                </a:lnTo>
                <a:lnTo>
                  <a:pt x="91485" y="594"/>
                </a:lnTo>
                <a:lnTo>
                  <a:pt x="96550" y="1836"/>
                </a:lnTo>
                <a:lnTo>
                  <a:pt x="100773" y="2664"/>
                </a:lnTo>
                <a:lnTo>
                  <a:pt x="104435" y="3217"/>
                </a:lnTo>
                <a:lnTo>
                  <a:pt x="107723" y="3585"/>
                </a:lnTo>
                <a:lnTo>
                  <a:pt x="110761" y="4677"/>
                </a:lnTo>
                <a:lnTo>
                  <a:pt x="113634" y="6252"/>
                </a:lnTo>
                <a:lnTo>
                  <a:pt x="116396" y="8148"/>
                </a:lnTo>
                <a:lnTo>
                  <a:pt x="118237" y="10259"/>
                </a:lnTo>
                <a:lnTo>
                  <a:pt x="119465" y="12514"/>
                </a:lnTo>
                <a:lnTo>
                  <a:pt x="120283" y="14862"/>
                </a:lnTo>
                <a:lnTo>
                  <a:pt x="121675" y="17275"/>
                </a:lnTo>
                <a:lnTo>
                  <a:pt x="123450" y="19731"/>
                </a:lnTo>
                <a:lnTo>
                  <a:pt x="125479" y="22214"/>
                </a:lnTo>
                <a:lnTo>
                  <a:pt x="126833" y="25563"/>
                </a:lnTo>
                <a:lnTo>
                  <a:pt x="127735" y="29489"/>
                </a:lnTo>
                <a:lnTo>
                  <a:pt x="128336" y="33800"/>
                </a:lnTo>
                <a:lnTo>
                  <a:pt x="128737" y="37521"/>
                </a:lnTo>
                <a:lnTo>
                  <a:pt x="129005" y="40848"/>
                </a:lnTo>
                <a:lnTo>
                  <a:pt x="129183" y="43912"/>
                </a:lnTo>
                <a:lnTo>
                  <a:pt x="128455" y="47648"/>
                </a:lnTo>
                <a:lnTo>
                  <a:pt x="127123" y="51833"/>
                </a:lnTo>
                <a:lnTo>
                  <a:pt x="125388" y="56316"/>
                </a:lnTo>
                <a:lnTo>
                  <a:pt x="124232" y="61844"/>
                </a:lnTo>
                <a:lnTo>
                  <a:pt x="123461" y="68070"/>
                </a:lnTo>
                <a:lnTo>
                  <a:pt x="122947" y="74760"/>
                </a:lnTo>
                <a:lnTo>
                  <a:pt x="121758" y="80068"/>
                </a:lnTo>
                <a:lnTo>
                  <a:pt x="120118" y="84452"/>
                </a:lnTo>
                <a:lnTo>
                  <a:pt x="118178" y="88222"/>
                </a:lnTo>
                <a:lnTo>
                  <a:pt x="116885" y="92429"/>
                </a:lnTo>
                <a:lnTo>
                  <a:pt x="116023" y="96926"/>
                </a:lnTo>
                <a:lnTo>
                  <a:pt x="115449" y="101618"/>
                </a:lnTo>
                <a:lnTo>
                  <a:pt x="114219" y="106439"/>
                </a:lnTo>
                <a:lnTo>
                  <a:pt x="112552" y="111346"/>
                </a:lnTo>
                <a:lnTo>
                  <a:pt x="110595" y="116311"/>
                </a:lnTo>
                <a:lnTo>
                  <a:pt x="109290" y="120468"/>
                </a:lnTo>
                <a:lnTo>
                  <a:pt x="108419" y="124086"/>
                </a:lnTo>
                <a:lnTo>
                  <a:pt x="106688" y="133811"/>
                </a:lnTo>
                <a:lnTo>
                  <a:pt x="102636" y="125756"/>
                </a:lnTo>
                <a:lnTo>
                  <a:pt x="101445" y="122531"/>
                </a:lnTo>
                <a:lnTo>
                  <a:pt x="100649" y="119535"/>
                </a:lnTo>
                <a:lnTo>
                  <a:pt x="100119" y="116690"/>
                </a:lnTo>
                <a:lnTo>
                  <a:pt x="98919" y="113101"/>
                </a:lnTo>
                <a:lnTo>
                  <a:pt x="97273" y="109014"/>
                </a:lnTo>
                <a:lnTo>
                  <a:pt x="95328" y="104596"/>
                </a:lnTo>
                <a:lnTo>
                  <a:pt x="92338" y="99958"/>
                </a:lnTo>
                <a:lnTo>
                  <a:pt x="88652" y="95173"/>
                </a:lnTo>
                <a:lnTo>
                  <a:pt x="84501" y="90288"/>
                </a:lnTo>
                <a:lnTo>
                  <a:pt x="80888" y="86186"/>
                </a:lnTo>
                <a:lnTo>
                  <a:pt x="74614" y="79370"/>
                </a:lnTo>
                <a:lnTo>
                  <a:pt x="70909" y="76367"/>
                </a:lnTo>
                <a:lnTo>
                  <a:pt x="66745" y="73518"/>
                </a:lnTo>
                <a:lnTo>
                  <a:pt x="62277" y="70773"/>
                </a:lnTo>
                <a:lnTo>
                  <a:pt x="58451" y="68096"/>
                </a:lnTo>
                <a:lnTo>
                  <a:pt x="55054" y="65464"/>
                </a:lnTo>
                <a:lnTo>
                  <a:pt x="51942" y="62863"/>
                </a:lnTo>
                <a:lnTo>
                  <a:pt x="48175" y="61129"/>
                </a:lnTo>
                <a:lnTo>
                  <a:pt x="43969" y="59973"/>
                </a:lnTo>
                <a:lnTo>
                  <a:pt x="39473" y="59203"/>
                </a:lnTo>
                <a:lnTo>
                  <a:pt x="35628" y="59535"/>
                </a:lnTo>
                <a:lnTo>
                  <a:pt x="32219" y="60604"/>
                </a:lnTo>
                <a:lnTo>
                  <a:pt x="29099" y="62163"/>
                </a:lnTo>
                <a:lnTo>
                  <a:pt x="26172" y="63202"/>
                </a:lnTo>
                <a:lnTo>
                  <a:pt x="23375" y="63895"/>
                </a:lnTo>
                <a:lnTo>
                  <a:pt x="20663" y="64358"/>
                </a:lnTo>
                <a:lnTo>
                  <a:pt x="17162" y="66359"/>
                </a:lnTo>
                <a:lnTo>
                  <a:pt x="13134" y="69386"/>
                </a:lnTo>
                <a:lnTo>
                  <a:pt x="8756" y="73098"/>
                </a:lnTo>
                <a:lnTo>
                  <a:pt x="6683" y="77266"/>
                </a:lnTo>
                <a:lnTo>
                  <a:pt x="6148" y="81737"/>
                </a:lnTo>
                <a:lnTo>
                  <a:pt x="6639" y="86412"/>
                </a:lnTo>
                <a:lnTo>
                  <a:pt x="6966" y="91222"/>
                </a:lnTo>
                <a:lnTo>
                  <a:pt x="7184" y="96122"/>
                </a:lnTo>
                <a:lnTo>
                  <a:pt x="7329" y="101082"/>
                </a:lnTo>
                <a:lnTo>
                  <a:pt x="8273" y="106081"/>
                </a:lnTo>
                <a:lnTo>
                  <a:pt x="9748" y="111108"/>
                </a:lnTo>
                <a:lnTo>
                  <a:pt x="11579" y="116153"/>
                </a:lnTo>
                <a:lnTo>
                  <a:pt x="14492" y="120362"/>
                </a:lnTo>
                <a:lnTo>
                  <a:pt x="18128" y="124015"/>
                </a:lnTo>
                <a:lnTo>
                  <a:pt x="22245" y="127297"/>
                </a:lnTo>
                <a:lnTo>
                  <a:pt x="26684" y="131179"/>
                </a:lnTo>
                <a:lnTo>
                  <a:pt x="31335" y="135460"/>
                </a:lnTo>
                <a:lnTo>
                  <a:pt x="36130" y="140007"/>
                </a:lnTo>
                <a:lnTo>
                  <a:pt x="41020" y="143885"/>
                </a:lnTo>
                <a:lnTo>
                  <a:pt x="45973" y="147317"/>
                </a:lnTo>
                <a:lnTo>
                  <a:pt x="50969" y="150452"/>
                </a:lnTo>
                <a:lnTo>
                  <a:pt x="55992" y="152542"/>
                </a:lnTo>
                <a:lnTo>
                  <a:pt x="61035" y="153935"/>
                </a:lnTo>
                <a:lnTo>
                  <a:pt x="66090" y="154864"/>
                </a:lnTo>
                <a:lnTo>
                  <a:pt x="71153" y="154636"/>
                </a:lnTo>
                <a:lnTo>
                  <a:pt x="76221" y="153639"/>
                </a:lnTo>
                <a:lnTo>
                  <a:pt x="81294" y="152126"/>
                </a:lnTo>
                <a:lnTo>
                  <a:pt x="86369" y="150272"/>
                </a:lnTo>
                <a:lnTo>
                  <a:pt x="91446" y="148188"/>
                </a:lnTo>
                <a:lnTo>
                  <a:pt x="96524" y="145952"/>
                </a:lnTo>
                <a:lnTo>
                  <a:pt x="100755" y="143615"/>
                </a:lnTo>
                <a:lnTo>
                  <a:pt x="104423" y="141211"/>
                </a:lnTo>
                <a:lnTo>
                  <a:pt x="107715" y="138761"/>
                </a:lnTo>
                <a:lnTo>
                  <a:pt x="110757" y="135434"/>
                </a:lnTo>
                <a:lnTo>
                  <a:pt x="113631" y="131523"/>
                </a:lnTo>
                <a:lnTo>
                  <a:pt x="116394" y="127223"/>
                </a:lnTo>
                <a:lnTo>
                  <a:pt x="119082" y="123509"/>
                </a:lnTo>
                <a:lnTo>
                  <a:pt x="121721" y="120186"/>
                </a:lnTo>
                <a:lnTo>
                  <a:pt x="124327" y="117125"/>
                </a:lnTo>
                <a:lnTo>
                  <a:pt x="126064" y="113390"/>
                </a:lnTo>
                <a:lnTo>
                  <a:pt x="127223" y="109207"/>
                </a:lnTo>
                <a:lnTo>
                  <a:pt x="129539" y="95761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2" name="SMARTInkAnnotation97"/>
          <p:cNvSpPr/>
          <p:nvPr/>
        </p:nvSpPr>
        <p:spPr>
          <a:xfrm>
            <a:off x="5144434" y="5552395"/>
            <a:ext cx="235287" cy="432279"/>
          </a:xfrm>
          <a:custGeom>
            <a:avLst/>
            <a:gdLst/>
            <a:ahLst/>
            <a:cxnLst/>
            <a:rect l="0" t="0" r="0" b="0"/>
            <a:pathLst>
              <a:path w="235287" h="432279">
                <a:moveTo>
                  <a:pt x="52407" y="215945"/>
                </a:moveTo>
                <a:lnTo>
                  <a:pt x="56451" y="211900"/>
                </a:lnTo>
                <a:lnTo>
                  <a:pt x="60183" y="209861"/>
                </a:lnTo>
                <a:lnTo>
                  <a:pt x="65211" y="207656"/>
                </a:lnTo>
                <a:lnTo>
                  <a:pt x="71103" y="205340"/>
                </a:lnTo>
                <a:lnTo>
                  <a:pt x="75030" y="202947"/>
                </a:lnTo>
                <a:lnTo>
                  <a:pt x="77650" y="200507"/>
                </a:lnTo>
                <a:lnTo>
                  <a:pt x="79395" y="198033"/>
                </a:lnTo>
                <a:lnTo>
                  <a:pt x="83945" y="195537"/>
                </a:lnTo>
                <a:lnTo>
                  <a:pt x="90365" y="193027"/>
                </a:lnTo>
                <a:lnTo>
                  <a:pt x="98033" y="190506"/>
                </a:lnTo>
                <a:lnTo>
                  <a:pt x="105684" y="186285"/>
                </a:lnTo>
                <a:lnTo>
                  <a:pt x="113324" y="180932"/>
                </a:lnTo>
                <a:lnTo>
                  <a:pt x="120959" y="174823"/>
                </a:lnTo>
                <a:lnTo>
                  <a:pt x="128588" y="169057"/>
                </a:lnTo>
                <a:lnTo>
                  <a:pt x="143838" y="158134"/>
                </a:lnTo>
                <a:lnTo>
                  <a:pt x="150615" y="152004"/>
                </a:lnTo>
                <a:lnTo>
                  <a:pt x="156825" y="145379"/>
                </a:lnTo>
                <a:lnTo>
                  <a:pt x="162659" y="138421"/>
                </a:lnTo>
                <a:lnTo>
                  <a:pt x="168241" y="131242"/>
                </a:lnTo>
                <a:lnTo>
                  <a:pt x="173656" y="123916"/>
                </a:lnTo>
                <a:lnTo>
                  <a:pt x="178960" y="116492"/>
                </a:lnTo>
                <a:lnTo>
                  <a:pt x="183341" y="109003"/>
                </a:lnTo>
                <a:lnTo>
                  <a:pt x="187110" y="101471"/>
                </a:lnTo>
                <a:lnTo>
                  <a:pt x="190468" y="93908"/>
                </a:lnTo>
                <a:lnTo>
                  <a:pt x="193555" y="86327"/>
                </a:lnTo>
                <a:lnTo>
                  <a:pt x="196458" y="78733"/>
                </a:lnTo>
                <a:lnTo>
                  <a:pt x="199241" y="71130"/>
                </a:lnTo>
                <a:lnTo>
                  <a:pt x="200249" y="64369"/>
                </a:lnTo>
                <a:lnTo>
                  <a:pt x="199112" y="52340"/>
                </a:lnTo>
                <a:lnTo>
                  <a:pt x="195784" y="41349"/>
                </a:lnTo>
                <a:lnTo>
                  <a:pt x="191484" y="31667"/>
                </a:lnTo>
                <a:lnTo>
                  <a:pt x="186749" y="24541"/>
                </a:lnTo>
                <a:lnTo>
                  <a:pt x="179565" y="16295"/>
                </a:lnTo>
                <a:lnTo>
                  <a:pt x="175279" y="11725"/>
                </a:lnTo>
                <a:lnTo>
                  <a:pt x="170728" y="7831"/>
                </a:lnTo>
                <a:lnTo>
                  <a:pt x="166002" y="4389"/>
                </a:lnTo>
                <a:lnTo>
                  <a:pt x="161156" y="1247"/>
                </a:lnTo>
                <a:lnTo>
                  <a:pt x="155386" y="0"/>
                </a:lnTo>
                <a:lnTo>
                  <a:pt x="148999" y="15"/>
                </a:lnTo>
                <a:lnTo>
                  <a:pt x="142201" y="871"/>
                </a:lnTo>
                <a:lnTo>
                  <a:pt x="135130" y="2289"/>
                </a:lnTo>
                <a:lnTo>
                  <a:pt x="127875" y="4081"/>
                </a:lnTo>
                <a:lnTo>
                  <a:pt x="120499" y="6123"/>
                </a:lnTo>
                <a:lnTo>
                  <a:pt x="112195" y="9177"/>
                </a:lnTo>
                <a:lnTo>
                  <a:pt x="103272" y="12906"/>
                </a:lnTo>
                <a:lnTo>
                  <a:pt x="93937" y="17086"/>
                </a:lnTo>
                <a:lnTo>
                  <a:pt x="85173" y="21565"/>
                </a:lnTo>
                <a:lnTo>
                  <a:pt x="76791" y="26245"/>
                </a:lnTo>
                <a:lnTo>
                  <a:pt x="68663" y="31058"/>
                </a:lnTo>
                <a:lnTo>
                  <a:pt x="60704" y="37654"/>
                </a:lnTo>
                <a:lnTo>
                  <a:pt x="52858" y="45438"/>
                </a:lnTo>
                <a:lnTo>
                  <a:pt x="45088" y="54013"/>
                </a:lnTo>
                <a:lnTo>
                  <a:pt x="38214" y="63117"/>
                </a:lnTo>
                <a:lnTo>
                  <a:pt x="31938" y="72573"/>
                </a:lnTo>
                <a:lnTo>
                  <a:pt x="26060" y="82264"/>
                </a:lnTo>
                <a:lnTo>
                  <a:pt x="20449" y="92110"/>
                </a:lnTo>
                <a:lnTo>
                  <a:pt x="9699" y="112083"/>
                </a:lnTo>
                <a:lnTo>
                  <a:pt x="6155" y="122150"/>
                </a:lnTo>
                <a:lnTo>
                  <a:pt x="3792" y="132249"/>
                </a:lnTo>
                <a:lnTo>
                  <a:pt x="2217" y="142368"/>
                </a:lnTo>
                <a:lnTo>
                  <a:pt x="1166" y="153347"/>
                </a:lnTo>
                <a:lnTo>
                  <a:pt x="467" y="164899"/>
                </a:lnTo>
                <a:lnTo>
                  <a:pt x="0" y="176835"/>
                </a:lnTo>
                <a:lnTo>
                  <a:pt x="2228" y="189025"/>
                </a:lnTo>
                <a:lnTo>
                  <a:pt x="6254" y="201385"/>
                </a:lnTo>
                <a:lnTo>
                  <a:pt x="11479" y="213858"/>
                </a:lnTo>
                <a:lnTo>
                  <a:pt x="16654" y="227254"/>
                </a:lnTo>
                <a:lnTo>
                  <a:pt x="26922" y="255685"/>
                </a:lnTo>
                <a:lnTo>
                  <a:pt x="33722" y="269531"/>
                </a:lnTo>
                <a:lnTo>
                  <a:pt x="41644" y="282996"/>
                </a:lnTo>
                <a:lnTo>
                  <a:pt x="50312" y="296206"/>
                </a:lnTo>
                <a:lnTo>
                  <a:pt x="66715" y="319914"/>
                </a:lnTo>
                <a:lnTo>
                  <a:pt x="74645" y="330978"/>
                </a:lnTo>
                <a:lnTo>
                  <a:pt x="83319" y="341741"/>
                </a:lnTo>
                <a:lnTo>
                  <a:pt x="92488" y="352302"/>
                </a:lnTo>
                <a:lnTo>
                  <a:pt x="101988" y="362730"/>
                </a:lnTo>
                <a:lnTo>
                  <a:pt x="112554" y="372222"/>
                </a:lnTo>
                <a:lnTo>
                  <a:pt x="123831" y="381090"/>
                </a:lnTo>
                <a:lnTo>
                  <a:pt x="135583" y="389542"/>
                </a:lnTo>
                <a:lnTo>
                  <a:pt x="146804" y="396870"/>
                </a:lnTo>
                <a:lnTo>
                  <a:pt x="157672" y="403448"/>
                </a:lnTo>
                <a:lnTo>
                  <a:pt x="168303" y="409527"/>
                </a:lnTo>
                <a:lnTo>
                  <a:pt x="177931" y="414427"/>
                </a:lnTo>
                <a:lnTo>
                  <a:pt x="186889" y="418540"/>
                </a:lnTo>
                <a:lnTo>
                  <a:pt x="195402" y="422128"/>
                </a:lnTo>
                <a:lnTo>
                  <a:pt x="201923" y="425367"/>
                </a:lnTo>
                <a:lnTo>
                  <a:pt x="207118" y="428374"/>
                </a:lnTo>
                <a:lnTo>
                  <a:pt x="211427" y="431224"/>
                </a:lnTo>
                <a:lnTo>
                  <a:pt x="215147" y="432278"/>
                </a:lnTo>
                <a:lnTo>
                  <a:pt x="218474" y="432134"/>
                </a:lnTo>
                <a:lnTo>
                  <a:pt x="224427" y="430562"/>
                </a:lnTo>
                <a:lnTo>
                  <a:pt x="229895" y="429864"/>
                </a:lnTo>
                <a:lnTo>
                  <a:pt x="231692" y="428831"/>
                </a:lnTo>
                <a:lnTo>
                  <a:pt x="232890" y="427296"/>
                </a:lnTo>
                <a:lnTo>
                  <a:pt x="235286" y="42168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3" name="SMARTInkAnnotation98"/>
          <p:cNvSpPr/>
          <p:nvPr/>
        </p:nvSpPr>
        <p:spPr>
          <a:xfrm>
            <a:off x="4565439" y="5707380"/>
            <a:ext cx="6562" cy="15241"/>
          </a:xfrm>
          <a:custGeom>
            <a:avLst/>
            <a:gdLst/>
            <a:ahLst/>
            <a:cxnLst/>
            <a:rect l="0" t="0" r="0" b="0"/>
            <a:pathLst>
              <a:path w="6562" h="15241">
                <a:moveTo>
                  <a:pt x="6561" y="0"/>
                </a:moveTo>
                <a:lnTo>
                  <a:pt x="0" y="0"/>
                </a:lnTo>
                <a:lnTo>
                  <a:pt x="3300" y="0"/>
                </a:lnTo>
                <a:lnTo>
                  <a:pt x="4387" y="846"/>
                </a:lnTo>
                <a:lnTo>
                  <a:pt x="5112" y="2258"/>
                </a:lnTo>
                <a:lnTo>
                  <a:pt x="6476" y="7306"/>
                </a:lnTo>
                <a:lnTo>
                  <a:pt x="6505" y="8258"/>
                </a:lnTo>
                <a:lnTo>
                  <a:pt x="6561" y="152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6" name="SMARTInkAnnotation99"/>
          <p:cNvSpPr/>
          <p:nvPr/>
        </p:nvSpPr>
        <p:spPr>
          <a:xfrm>
            <a:off x="4617720" y="5699760"/>
            <a:ext cx="7622" cy="1"/>
          </a:xfrm>
          <a:custGeom>
            <a:avLst/>
            <a:gdLst/>
            <a:ahLst/>
            <a:cxnLst/>
            <a:rect l="0" t="0" r="0" b="0"/>
            <a:pathLst>
              <a:path w="7622" h="1">
                <a:moveTo>
                  <a:pt x="0" y="0"/>
                </a:moveTo>
                <a:lnTo>
                  <a:pt x="7621" y="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7" name="SMARTInkAnnotation100"/>
          <p:cNvSpPr/>
          <p:nvPr/>
        </p:nvSpPr>
        <p:spPr>
          <a:xfrm>
            <a:off x="4556883" y="5692141"/>
            <a:ext cx="91147" cy="7620"/>
          </a:xfrm>
          <a:custGeom>
            <a:avLst/>
            <a:gdLst/>
            <a:ahLst/>
            <a:cxnLst/>
            <a:rect l="0" t="0" r="0" b="0"/>
            <a:pathLst>
              <a:path w="91147" h="7620">
                <a:moveTo>
                  <a:pt x="30357" y="7619"/>
                </a:moveTo>
                <a:lnTo>
                  <a:pt x="26312" y="7619"/>
                </a:lnTo>
                <a:lnTo>
                  <a:pt x="24273" y="6773"/>
                </a:lnTo>
                <a:lnTo>
                  <a:pt x="22068" y="5362"/>
                </a:lnTo>
                <a:lnTo>
                  <a:pt x="16490" y="1058"/>
                </a:lnTo>
                <a:lnTo>
                  <a:pt x="15186" y="706"/>
                </a:lnTo>
                <a:lnTo>
                  <a:pt x="13469" y="470"/>
                </a:lnTo>
                <a:lnTo>
                  <a:pt x="11478" y="313"/>
                </a:lnTo>
                <a:lnTo>
                  <a:pt x="9305" y="209"/>
                </a:lnTo>
                <a:lnTo>
                  <a:pt x="0" y="1"/>
                </a:lnTo>
                <a:lnTo>
                  <a:pt x="84736" y="0"/>
                </a:lnTo>
                <a:lnTo>
                  <a:pt x="86929" y="846"/>
                </a:lnTo>
                <a:lnTo>
                  <a:pt x="88392" y="2257"/>
                </a:lnTo>
                <a:lnTo>
                  <a:pt x="91146" y="7305"/>
                </a:lnTo>
                <a:lnTo>
                  <a:pt x="88983" y="7480"/>
                </a:lnTo>
                <a:lnTo>
                  <a:pt x="85199" y="7557"/>
                </a:lnTo>
                <a:lnTo>
                  <a:pt x="60837" y="761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8" name="SMARTInkAnnotation101"/>
          <p:cNvSpPr/>
          <p:nvPr/>
        </p:nvSpPr>
        <p:spPr>
          <a:xfrm>
            <a:off x="4152900" y="2834640"/>
            <a:ext cx="205291" cy="228601"/>
          </a:xfrm>
          <a:custGeom>
            <a:avLst/>
            <a:gdLst/>
            <a:ahLst/>
            <a:cxnLst/>
            <a:rect l="0" t="0" r="0" b="0"/>
            <a:pathLst>
              <a:path w="205291" h="228601">
                <a:moveTo>
                  <a:pt x="0" y="0"/>
                </a:moveTo>
                <a:lnTo>
                  <a:pt x="11572" y="0"/>
                </a:lnTo>
                <a:lnTo>
                  <a:pt x="14488" y="847"/>
                </a:lnTo>
                <a:lnTo>
                  <a:pt x="18125" y="2258"/>
                </a:lnTo>
                <a:lnTo>
                  <a:pt x="22244" y="4045"/>
                </a:lnTo>
                <a:lnTo>
                  <a:pt x="31335" y="8289"/>
                </a:lnTo>
                <a:lnTo>
                  <a:pt x="50969" y="17912"/>
                </a:lnTo>
                <a:lnTo>
                  <a:pt x="56839" y="20408"/>
                </a:lnTo>
                <a:lnTo>
                  <a:pt x="63293" y="22919"/>
                </a:lnTo>
                <a:lnTo>
                  <a:pt x="70135" y="25439"/>
                </a:lnTo>
                <a:lnTo>
                  <a:pt x="76390" y="28813"/>
                </a:lnTo>
                <a:lnTo>
                  <a:pt x="82254" y="32755"/>
                </a:lnTo>
                <a:lnTo>
                  <a:pt x="87855" y="37077"/>
                </a:lnTo>
                <a:lnTo>
                  <a:pt x="94131" y="41651"/>
                </a:lnTo>
                <a:lnTo>
                  <a:pt x="107876" y="51249"/>
                </a:lnTo>
                <a:lnTo>
                  <a:pt x="129894" y="66173"/>
                </a:lnTo>
                <a:lnTo>
                  <a:pt x="136550" y="71209"/>
                </a:lnTo>
                <a:lnTo>
                  <a:pt x="142680" y="76259"/>
                </a:lnTo>
                <a:lnTo>
                  <a:pt x="148460" y="81320"/>
                </a:lnTo>
                <a:lnTo>
                  <a:pt x="154006" y="86387"/>
                </a:lnTo>
                <a:lnTo>
                  <a:pt x="164685" y="96532"/>
                </a:lnTo>
                <a:lnTo>
                  <a:pt x="169056" y="101608"/>
                </a:lnTo>
                <a:lnTo>
                  <a:pt x="172817" y="106685"/>
                </a:lnTo>
                <a:lnTo>
                  <a:pt x="176171" y="111763"/>
                </a:lnTo>
                <a:lnTo>
                  <a:pt x="179254" y="117689"/>
                </a:lnTo>
                <a:lnTo>
                  <a:pt x="182156" y="124180"/>
                </a:lnTo>
                <a:lnTo>
                  <a:pt x="184937" y="131046"/>
                </a:lnTo>
                <a:lnTo>
                  <a:pt x="187638" y="137318"/>
                </a:lnTo>
                <a:lnTo>
                  <a:pt x="192897" y="148801"/>
                </a:lnTo>
                <a:lnTo>
                  <a:pt x="200617" y="164786"/>
                </a:lnTo>
                <a:lnTo>
                  <a:pt x="202325" y="169971"/>
                </a:lnTo>
                <a:lnTo>
                  <a:pt x="203463" y="175121"/>
                </a:lnTo>
                <a:lnTo>
                  <a:pt x="204222" y="180247"/>
                </a:lnTo>
                <a:lnTo>
                  <a:pt x="204728" y="185358"/>
                </a:lnTo>
                <a:lnTo>
                  <a:pt x="205065" y="190458"/>
                </a:lnTo>
                <a:lnTo>
                  <a:pt x="205290" y="195553"/>
                </a:lnTo>
                <a:lnTo>
                  <a:pt x="204593" y="199795"/>
                </a:lnTo>
                <a:lnTo>
                  <a:pt x="201561" y="206767"/>
                </a:lnTo>
                <a:lnTo>
                  <a:pt x="199649" y="212687"/>
                </a:lnTo>
                <a:lnTo>
                  <a:pt x="198800" y="218141"/>
                </a:lnTo>
                <a:lnTo>
                  <a:pt x="198321" y="225125"/>
                </a:lnTo>
                <a:lnTo>
                  <a:pt x="198120" y="22860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89" name="SMARTInkAnnotation102"/>
          <p:cNvSpPr/>
          <p:nvPr/>
        </p:nvSpPr>
        <p:spPr>
          <a:xfrm>
            <a:off x="4419600" y="2141248"/>
            <a:ext cx="220938" cy="220953"/>
          </a:xfrm>
          <a:custGeom>
            <a:avLst/>
            <a:gdLst/>
            <a:ahLst/>
            <a:cxnLst/>
            <a:rect l="0" t="0" r="0" b="0"/>
            <a:pathLst>
              <a:path w="220938" h="220953">
                <a:moveTo>
                  <a:pt x="0" y="7592"/>
                </a:moveTo>
                <a:lnTo>
                  <a:pt x="0" y="3547"/>
                </a:lnTo>
                <a:lnTo>
                  <a:pt x="846" y="2355"/>
                </a:lnTo>
                <a:lnTo>
                  <a:pt x="2258" y="1561"/>
                </a:lnTo>
                <a:lnTo>
                  <a:pt x="6083" y="678"/>
                </a:lnTo>
                <a:lnTo>
                  <a:pt x="10606" y="286"/>
                </a:lnTo>
                <a:lnTo>
                  <a:pt x="15439" y="112"/>
                </a:lnTo>
                <a:lnTo>
                  <a:pt x="25176" y="14"/>
                </a:lnTo>
                <a:lnTo>
                  <a:pt x="29485" y="0"/>
                </a:lnTo>
                <a:lnTo>
                  <a:pt x="34050" y="837"/>
                </a:lnTo>
                <a:lnTo>
                  <a:pt x="38786" y="2242"/>
                </a:lnTo>
                <a:lnTo>
                  <a:pt x="49412" y="6061"/>
                </a:lnTo>
                <a:lnTo>
                  <a:pt x="62601" y="10581"/>
                </a:lnTo>
                <a:lnTo>
                  <a:pt x="70521" y="12971"/>
                </a:lnTo>
                <a:lnTo>
                  <a:pt x="88352" y="17885"/>
                </a:lnTo>
                <a:lnTo>
                  <a:pt x="96155" y="20381"/>
                </a:lnTo>
                <a:lnTo>
                  <a:pt x="103050" y="22891"/>
                </a:lnTo>
                <a:lnTo>
                  <a:pt x="109340" y="25412"/>
                </a:lnTo>
                <a:lnTo>
                  <a:pt x="116074" y="28785"/>
                </a:lnTo>
                <a:lnTo>
                  <a:pt x="123102" y="32727"/>
                </a:lnTo>
                <a:lnTo>
                  <a:pt x="130328" y="37049"/>
                </a:lnTo>
                <a:lnTo>
                  <a:pt x="137685" y="40777"/>
                </a:lnTo>
                <a:lnTo>
                  <a:pt x="145131" y="44109"/>
                </a:lnTo>
                <a:lnTo>
                  <a:pt x="152634" y="47177"/>
                </a:lnTo>
                <a:lnTo>
                  <a:pt x="160176" y="50915"/>
                </a:lnTo>
                <a:lnTo>
                  <a:pt x="167744" y="55101"/>
                </a:lnTo>
                <a:lnTo>
                  <a:pt x="175330" y="59585"/>
                </a:lnTo>
                <a:lnTo>
                  <a:pt x="182080" y="64267"/>
                </a:lnTo>
                <a:lnTo>
                  <a:pt x="188274" y="69082"/>
                </a:lnTo>
                <a:lnTo>
                  <a:pt x="194096" y="73985"/>
                </a:lnTo>
                <a:lnTo>
                  <a:pt x="198824" y="78948"/>
                </a:lnTo>
                <a:lnTo>
                  <a:pt x="202823" y="83949"/>
                </a:lnTo>
                <a:lnTo>
                  <a:pt x="206335" y="88977"/>
                </a:lnTo>
                <a:lnTo>
                  <a:pt x="209524" y="94022"/>
                </a:lnTo>
                <a:lnTo>
                  <a:pt x="212496" y="99079"/>
                </a:lnTo>
                <a:lnTo>
                  <a:pt x="215324" y="104143"/>
                </a:lnTo>
                <a:lnTo>
                  <a:pt x="217210" y="110059"/>
                </a:lnTo>
                <a:lnTo>
                  <a:pt x="218467" y="116543"/>
                </a:lnTo>
                <a:lnTo>
                  <a:pt x="219304" y="123406"/>
                </a:lnTo>
                <a:lnTo>
                  <a:pt x="219863" y="129675"/>
                </a:lnTo>
                <a:lnTo>
                  <a:pt x="220235" y="135547"/>
                </a:lnTo>
                <a:lnTo>
                  <a:pt x="220649" y="145741"/>
                </a:lnTo>
                <a:lnTo>
                  <a:pt x="220834" y="153094"/>
                </a:lnTo>
                <a:lnTo>
                  <a:pt x="220937" y="166038"/>
                </a:lnTo>
                <a:lnTo>
                  <a:pt x="220105" y="169949"/>
                </a:lnTo>
                <a:lnTo>
                  <a:pt x="216922" y="176553"/>
                </a:lnTo>
                <a:lnTo>
                  <a:pt x="212685" y="182310"/>
                </a:lnTo>
                <a:lnTo>
                  <a:pt x="207981" y="188538"/>
                </a:lnTo>
                <a:lnTo>
                  <a:pt x="205541" y="192569"/>
                </a:lnTo>
                <a:lnTo>
                  <a:pt x="203067" y="196950"/>
                </a:lnTo>
                <a:lnTo>
                  <a:pt x="200571" y="200717"/>
                </a:lnTo>
                <a:lnTo>
                  <a:pt x="195541" y="207161"/>
                </a:lnTo>
                <a:lnTo>
                  <a:pt x="191994" y="211504"/>
                </a:lnTo>
                <a:lnTo>
                  <a:pt x="191496" y="212960"/>
                </a:lnTo>
                <a:lnTo>
                  <a:pt x="190632" y="219732"/>
                </a:lnTo>
                <a:lnTo>
                  <a:pt x="190501" y="220952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0" name="SMARTInkAnnotation103"/>
          <p:cNvSpPr/>
          <p:nvPr/>
        </p:nvSpPr>
        <p:spPr>
          <a:xfrm>
            <a:off x="3970048" y="2392680"/>
            <a:ext cx="281913" cy="175261"/>
          </a:xfrm>
          <a:custGeom>
            <a:avLst/>
            <a:gdLst/>
            <a:ahLst/>
            <a:cxnLst/>
            <a:rect l="0" t="0" r="0" b="0"/>
            <a:pathLst>
              <a:path w="281913" h="175261">
                <a:moveTo>
                  <a:pt x="15212" y="0"/>
                </a:moveTo>
                <a:lnTo>
                  <a:pt x="8651" y="0"/>
                </a:lnTo>
                <a:lnTo>
                  <a:pt x="8298" y="847"/>
                </a:lnTo>
                <a:lnTo>
                  <a:pt x="7731" y="6031"/>
                </a:lnTo>
                <a:lnTo>
                  <a:pt x="7604" y="9738"/>
                </a:lnTo>
                <a:lnTo>
                  <a:pt x="7592" y="33365"/>
                </a:lnTo>
                <a:lnTo>
                  <a:pt x="6745" y="35790"/>
                </a:lnTo>
                <a:lnTo>
                  <a:pt x="3547" y="40742"/>
                </a:lnTo>
                <a:lnTo>
                  <a:pt x="1561" y="45766"/>
                </a:lnTo>
                <a:lnTo>
                  <a:pt x="678" y="50820"/>
                </a:lnTo>
                <a:lnTo>
                  <a:pt x="286" y="55889"/>
                </a:lnTo>
                <a:lnTo>
                  <a:pt x="112" y="63222"/>
                </a:lnTo>
                <a:lnTo>
                  <a:pt x="0" y="77682"/>
                </a:lnTo>
                <a:lnTo>
                  <a:pt x="837" y="80574"/>
                </a:lnTo>
                <a:lnTo>
                  <a:pt x="4025" y="86047"/>
                </a:lnTo>
                <a:lnTo>
                  <a:pt x="6007" y="91301"/>
                </a:lnTo>
                <a:lnTo>
                  <a:pt x="6535" y="93887"/>
                </a:lnTo>
                <a:lnTo>
                  <a:pt x="9380" y="99019"/>
                </a:lnTo>
                <a:lnTo>
                  <a:pt x="11324" y="101572"/>
                </a:lnTo>
                <a:lnTo>
                  <a:pt x="12620" y="104968"/>
                </a:lnTo>
                <a:lnTo>
                  <a:pt x="13484" y="108925"/>
                </a:lnTo>
                <a:lnTo>
                  <a:pt x="14060" y="113257"/>
                </a:lnTo>
                <a:lnTo>
                  <a:pt x="15291" y="116991"/>
                </a:lnTo>
                <a:lnTo>
                  <a:pt x="16958" y="120328"/>
                </a:lnTo>
                <a:lnTo>
                  <a:pt x="18916" y="123398"/>
                </a:lnTo>
                <a:lnTo>
                  <a:pt x="21068" y="126292"/>
                </a:lnTo>
                <a:lnTo>
                  <a:pt x="25717" y="131766"/>
                </a:lnTo>
                <a:lnTo>
                  <a:pt x="30605" y="137020"/>
                </a:lnTo>
                <a:lnTo>
                  <a:pt x="33094" y="139607"/>
                </a:lnTo>
                <a:lnTo>
                  <a:pt x="35600" y="141331"/>
                </a:lnTo>
                <a:lnTo>
                  <a:pt x="52286" y="148371"/>
                </a:lnTo>
                <a:lnTo>
                  <a:pt x="59348" y="152867"/>
                </a:lnTo>
                <a:lnTo>
                  <a:pt x="62416" y="155251"/>
                </a:lnTo>
                <a:lnTo>
                  <a:pt x="66154" y="156841"/>
                </a:lnTo>
                <a:lnTo>
                  <a:pt x="74824" y="158607"/>
                </a:lnTo>
                <a:lnTo>
                  <a:pt x="79507" y="159078"/>
                </a:lnTo>
                <a:lnTo>
                  <a:pt x="84322" y="159392"/>
                </a:lnTo>
                <a:lnTo>
                  <a:pt x="89225" y="159601"/>
                </a:lnTo>
                <a:lnTo>
                  <a:pt x="94188" y="160588"/>
                </a:lnTo>
                <a:lnTo>
                  <a:pt x="99190" y="162092"/>
                </a:lnTo>
                <a:lnTo>
                  <a:pt x="104217" y="163941"/>
                </a:lnTo>
                <a:lnTo>
                  <a:pt x="112061" y="165996"/>
                </a:lnTo>
                <a:lnTo>
                  <a:pt x="118369" y="166909"/>
                </a:lnTo>
                <a:lnTo>
                  <a:pt x="123995" y="167315"/>
                </a:lnTo>
                <a:lnTo>
                  <a:pt x="131576" y="167496"/>
                </a:lnTo>
                <a:lnTo>
                  <a:pt x="272787" y="167640"/>
                </a:lnTo>
                <a:lnTo>
                  <a:pt x="275880" y="169898"/>
                </a:lnTo>
                <a:lnTo>
                  <a:pt x="281912" y="1752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1" name="SMARTInkAnnotation104"/>
          <p:cNvSpPr/>
          <p:nvPr/>
        </p:nvSpPr>
        <p:spPr>
          <a:xfrm>
            <a:off x="3985260" y="6118860"/>
            <a:ext cx="297181" cy="319970"/>
          </a:xfrm>
          <a:custGeom>
            <a:avLst/>
            <a:gdLst/>
            <a:ahLst/>
            <a:cxnLst/>
            <a:rect l="0" t="0" r="0" b="0"/>
            <a:pathLst>
              <a:path w="297181" h="319970">
                <a:moveTo>
                  <a:pt x="297180" y="0"/>
                </a:moveTo>
                <a:lnTo>
                  <a:pt x="245738" y="0"/>
                </a:lnTo>
                <a:lnTo>
                  <a:pt x="236639" y="846"/>
                </a:lnTo>
                <a:lnTo>
                  <a:pt x="227186" y="2257"/>
                </a:lnTo>
                <a:lnTo>
                  <a:pt x="217497" y="4045"/>
                </a:lnTo>
                <a:lnTo>
                  <a:pt x="207652" y="5237"/>
                </a:lnTo>
                <a:lnTo>
                  <a:pt x="197701" y="6032"/>
                </a:lnTo>
                <a:lnTo>
                  <a:pt x="187681" y="6561"/>
                </a:lnTo>
                <a:lnTo>
                  <a:pt x="176767" y="7760"/>
                </a:lnTo>
                <a:lnTo>
                  <a:pt x="165258" y="9407"/>
                </a:lnTo>
                <a:lnTo>
                  <a:pt x="153352" y="11351"/>
                </a:lnTo>
                <a:lnTo>
                  <a:pt x="142028" y="13495"/>
                </a:lnTo>
                <a:lnTo>
                  <a:pt x="120415" y="18133"/>
                </a:lnTo>
                <a:lnTo>
                  <a:pt x="89206" y="25505"/>
                </a:lnTo>
                <a:lnTo>
                  <a:pt x="79791" y="28857"/>
                </a:lnTo>
                <a:lnTo>
                  <a:pt x="70974" y="32785"/>
                </a:lnTo>
                <a:lnTo>
                  <a:pt x="62556" y="37096"/>
                </a:lnTo>
                <a:lnTo>
                  <a:pt x="54404" y="40818"/>
                </a:lnTo>
                <a:lnTo>
                  <a:pt x="46429" y="44145"/>
                </a:lnTo>
                <a:lnTo>
                  <a:pt x="38573" y="47211"/>
                </a:lnTo>
                <a:lnTo>
                  <a:pt x="33335" y="50100"/>
                </a:lnTo>
                <a:lnTo>
                  <a:pt x="29843" y="52873"/>
                </a:lnTo>
                <a:lnTo>
                  <a:pt x="25117" y="59059"/>
                </a:lnTo>
                <a:lnTo>
                  <a:pt x="20194" y="67453"/>
                </a:lnTo>
                <a:lnTo>
                  <a:pt x="20237" y="72062"/>
                </a:lnTo>
                <a:lnTo>
                  <a:pt x="21957" y="76828"/>
                </a:lnTo>
                <a:lnTo>
                  <a:pt x="27538" y="86639"/>
                </a:lnTo>
                <a:lnTo>
                  <a:pt x="32842" y="96644"/>
                </a:lnTo>
                <a:lnTo>
                  <a:pt x="37981" y="101683"/>
                </a:lnTo>
                <a:lnTo>
                  <a:pt x="44794" y="106735"/>
                </a:lnTo>
                <a:lnTo>
                  <a:pt x="52723" y="111797"/>
                </a:lnTo>
                <a:lnTo>
                  <a:pt x="61395" y="117711"/>
                </a:lnTo>
                <a:lnTo>
                  <a:pt x="80063" y="131057"/>
                </a:lnTo>
                <a:lnTo>
                  <a:pt x="90628" y="137324"/>
                </a:lnTo>
                <a:lnTo>
                  <a:pt x="101905" y="143197"/>
                </a:lnTo>
                <a:lnTo>
                  <a:pt x="113657" y="148804"/>
                </a:lnTo>
                <a:lnTo>
                  <a:pt x="125725" y="155930"/>
                </a:lnTo>
                <a:lnTo>
                  <a:pt x="138003" y="164066"/>
                </a:lnTo>
                <a:lnTo>
                  <a:pt x="150422" y="172878"/>
                </a:lnTo>
                <a:lnTo>
                  <a:pt x="163781" y="181292"/>
                </a:lnTo>
                <a:lnTo>
                  <a:pt x="177767" y="189441"/>
                </a:lnTo>
                <a:lnTo>
                  <a:pt x="192171" y="197414"/>
                </a:lnTo>
                <a:lnTo>
                  <a:pt x="205161" y="205270"/>
                </a:lnTo>
                <a:lnTo>
                  <a:pt x="217207" y="213046"/>
                </a:lnTo>
                <a:lnTo>
                  <a:pt x="228625" y="220771"/>
                </a:lnTo>
                <a:lnTo>
                  <a:pt x="238777" y="228460"/>
                </a:lnTo>
                <a:lnTo>
                  <a:pt x="248084" y="236127"/>
                </a:lnTo>
                <a:lnTo>
                  <a:pt x="256830" y="243778"/>
                </a:lnTo>
                <a:lnTo>
                  <a:pt x="264353" y="251419"/>
                </a:lnTo>
                <a:lnTo>
                  <a:pt x="271062" y="259053"/>
                </a:lnTo>
                <a:lnTo>
                  <a:pt x="277227" y="266681"/>
                </a:lnTo>
                <a:lnTo>
                  <a:pt x="281338" y="273461"/>
                </a:lnTo>
                <a:lnTo>
                  <a:pt x="284079" y="279675"/>
                </a:lnTo>
                <a:lnTo>
                  <a:pt x="285905" y="285510"/>
                </a:lnTo>
                <a:lnTo>
                  <a:pt x="285430" y="290247"/>
                </a:lnTo>
                <a:lnTo>
                  <a:pt x="283421" y="294251"/>
                </a:lnTo>
                <a:lnTo>
                  <a:pt x="276671" y="301805"/>
                </a:lnTo>
                <a:lnTo>
                  <a:pt x="268027" y="310807"/>
                </a:lnTo>
                <a:lnTo>
                  <a:pt x="261658" y="313885"/>
                </a:lnTo>
                <a:lnTo>
                  <a:pt x="254025" y="315936"/>
                </a:lnTo>
                <a:lnTo>
                  <a:pt x="245550" y="317304"/>
                </a:lnTo>
                <a:lnTo>
                  <a:pt x="236513" y="318216"/>
                </a:lnTo>
                <a:lnTo>
                  <a:pt x="227102" y="318824"/>
                </a:lnTo>
                <a:lnTo>
                  <a:pt x="217442" y="319230"/>
                </a:lnTo>
                <a:lnTo>
                  <a:pt x="195418" y="319680"/>
                </a:lnTo>
                <a:lnTo>
                  <a:pt x="146786" y="319969"/>
                </a:lnTo>
                <a:lnTo>
                  <a:pt x="134264" y="318299"/>
                </a:lnTo>
                <a:lnTo>
                  <a:pt x="121683" y="315493"/>
                </a:lnTo>
                <a:lnTo>
                  <a:pt x="109062" y="311928"/>
                </a:lnTo>
                <a:lnTo>
                  <a:pt x="98108" y="309553"/>
                </a:lnTo>
                <a:lnTo>
                  <a:pt x="88265" y="307969"/>
                </a:lnTo>
                <a:lnTo>
                  <a:pt x="79163" y="306913"/>
                </a:lnTo>
                <a:lnTo>
                  <a:pt x="69709" y="304515"/>
                </a:lnTo>
                <a:lnTo>
                  <a:pt x="60019" y="301223"/>
                </a:lnTo>
                <a:lnTo>
                  <a:pt x="50173" y="297335"/>
                </a:lnTo>
                <a:lnTo>
                  <a:pt x="41915" y="293897"/>
                </a:lnTo>
                <a:lnTo>
                  <a:pt x="28225" y="287819"/>
                </a:lnTo>
                <a:lnTo>
                  <a:pt x="22203" y="284166"/>
                </a:lnTo>
                <a:lnTo>
                  <a:pt x="16496" y="280037"/>
                </a:lnTo>
                <a:lnTo>
                  <a:pt x="0" y="2667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4" name="SMARTInkAnnotation105"/>
          <p:cNvSpPr/>
          <p:nvPr/>
        </p:nvSpPr>
        <p:spPr>
          <a:xfrm>
            <a:off x="4230574" y="6332220"/>
            <a:ext cx="219507" cy="136677"/>
          </a:xfrm>
          <a:custGeom>
            <a:avLst/>
            <a:gdLst/>
            <a:ahLst/>
            <a:cxnLst/>
            <a:rect l="0" t="0" r="0" b="0"/>
            <a:pathLst>
              <a:path w="219507" h="136677">
                <a:moveTo>
                  <a:pt x="29006" y="15240"/>
                </a:moveTo>
                <a:lnTo>
                  <a:pt x="22445" y="21801"/>
                </a:lnTo>
                <a:lnTo>
                  <a:pt x="21246" y="23847"/>
                </a:lnTo>
                <a:lnTo>
                  <a:pt x="17655" y="30636"/>
                </a:lnTo>
                <a:lnTo>
                  <a:pt x="10874" y="43979"/>
                </a:lnTo>
                <a:lnTo>
                  <a:pt x="8451" y="47946"/>
                </a:lnTo>
                <a:lnTo>
                  <a:pt x="5989" y="51437"/>
                </a:lnTo>
                <a:lnTo>
                  <a:pt x="3501" y="54611"/>
                </a:lnTo>
                <a:lnTo>
                  <a:pt x="1843" y="58421"/>
                </a:lnTo>
                <a:lnTo>
                  <a:pt x="737" y="62654"/>
                </a:lnTo>
                <a:lnTo>
                  <a:pt x="0" y="67170"/>
                </a:lnTo>
                <a:lnTo>
                  <a:pt x="356" y="71873"/>
                </a:lnTo>
                <a:lnTo>
                  <a:pt x="1439" y="76702"/>
                </a:lnTo>
                <a:lnTo>
                  <a:pt x="3008" y="81614"/>
                </a:lnTo>
                <a:lnTo>
                  <a:pt x="4900" y="86583"/>
                </a:lnTo>
                <a:lnTo>
                  <a:pt x="7009" y="91589"/>
                </a:lnTo>
                <a:lnTo>
                  <a:pt x="9262" y="96620"/>
                </a:lnTo>
                <a:lnTo>
                  <a:pt x="12456" y="101667"/>
                </a:lnTo>
                <a:lnTo>
                  <a:pt x="16279" y="106724"/>
                </a:lnTo>
                <a:lnTo>
                  <a:pt x="20522" y="111789"/>
                </a:lnTo>
                <a:lnTo>
                  <a:pt x="26736" y="116013"/>
                </a:lnTo>
                <a:lnTo>
                  <a:pt x="34266" y="119675"/>
                </a:lnTo>
                <a:lnTo>
                  <a:pt x="42673" y="122964"/>
                </a:lnTo>
                <a:lnTo>
                  <a:pt x="58787" y="128876"/>
                </a:lnTo>
                <a:lnTo>
                  <a:pt x="66640" y="131637"/>
                </a:lnTo>
                <a:lnTo>
                  <a:pt x="74415" y="133478"/>
                </a:lnTo>
                <a:lnTo>
                  <a:pt x="82139" y="134706"/>
                </a:lnTo>
                <a:lnTo>
                  <a:pt x="89828" y="135524"/>
                </a:lnTo>
                <a:lnTo>
                  <a:pt x="98341" y="136069"/>
                </a:lnTo>
                <a:lnTo>
                  <a:pt x="107403" y="136433"/>
                </a:lnTo>
                <a:lnTo>
                  <a:pt x="116830" y="136676"/>
                </a:lnTo>
                <a:lnTo>
                  <a:pt x="125655" y="135991"/>
                </a:lnTo>
                <a:lnTo>
                  <a:pt x="134079" y="134687"/>
                </a:lnTo>
                <a:lnTo>
                  <a:pt x="142235" y="132971"/>
                </a:lnTo>
                <a:lnTo>
                  <a:pt x="149366" y="130134"/>
                </a:lnTo>
                <a:lnTo>
                  <a:pt x="155812" y="126550"/>
                </a:lnTo>
                <a:lnTo>
                  <a:pt x="161803" y="122467"/>
                </a:lnTo>
                <a:lnTo>
                  <a:pt x="167491" y="117205"/>
                </a:lnTo>
                <a:lnTo>
                  <a:pt x="172977" y="111156"/>
                </a:lnTo>
                <a:lnTo>
                  <a:pt x="178327" y="104584"/>
                </a:lnTo>
                <a:lnTo>
                  <a:pt x="183586" y="98509"/>
                </a:lnTo>
                <a:lnTo>
                  <a:pt x="188786" y="92767"/>
                </a:lnTo>
                <a:lnTo>
                  <a:pt x="193946" y="87244"/>
                </a:lnTo>
                <a:lnTo>
                  <a:pt x="198233" y="81023"/>
                </a:lnTo>
                <a:lnTo>
                  <a:pt x="201938" y="74335"/>
                </a:lnTo>
                <a:lnTo>
                  <a:pt x="205254" y="67337"/>
                </a:lnTo>
                <a:lnTo>
                  <a:pt x="207464" y="60977"/>
                </a:lnTo>
                <a:lnTo>
                  <a:pt x="208939" y="55046"/>
                </a:lnTo>
                <a:lnTo>
                  <a:pt x="209921" y="49397"/>
                </a:lnTo>
                <a:lnTo>
                  <a:pt x="211423" y="43938"/>
                </a:lnTo>
                <a:lnTo>
                  <a:pt x="213271" y="38605"/>
                </a:lnTo>
                <a:lnTo>
                  <a:pt x="215349" y="33357"/>
                </a:lnTo>
                <a:lnTo>
                  <a:pt x="216735" y="28164"/>
                </a:lnTo>
                <a:lnTo>
                  <a:pt x="217659" y="23010"/>
                </a:lnTo>
                <a:lnTo>
                  <a:pt x="218274" y="17880"/>
                </a:lnTo>
                <a:lnTo>
                  <a:pt x="218685" y="13613"/>
                </a:lnTo>
                <a:lnTo>
                  <a:pt x="218959" y="9922"/>
                </a:lnTo>
                <a:lnTo>
                  <a:pt x="219506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5" name="SMARTInkAnnotation106"/>
          <p:cNvSpPr/>
          <p:nvPr/>
        </p:nvSpPr>
        <p:spPr>
          <a:xfrm>
            <a:off x="4594860" y="6156960"/>
            <a:ext cx="7621" cy="335282"/>
          </a:xfrm>
          <a:custGeom>
            <a:avLst/>
            <a:gdLst/>
            <a:ahLst/>
            <a:cxnLst/>
            <a:rect l="0" t="0" r="0" b="0"/>
            <a:pathLst>
              <a:path w="7621" h="335282">
                <a:moveTo>
                  <a:pt x="0" y="0"/>
                </a:moveTo>
                <a:lnTo>
                  <a:pt x="0" y="223127"/>
                </a:lnTo>
                <a:lnTo>
                  <a:pt x="846" y="233418"/>
                </a:lnTo>
                <a:lnTo>
                  <a:pt x="2257" y="243666"/>
                </a:lnTo>
                <a:lnTo>
                  <a:pt x="4045" y="253884"/>
                </a:lnTo>
                <a:lnTo>
                  <a:pt x="5237" y="263236"/>
                </a:lnTo>
                <a:lnTo>
                  <a:pt x="6031" y="272011"/>
                </a:lnTo>
                <a:lnTo>
                  <a:pt x="6561" y="280401"/>
                </a:lnTo>
                <a:lnTo>
                  <a:pt x="7150" y="296496"/>
                </a:lnTo>
                <a:lnTo>
                  <a:pt x="7579" y="326262"/>
                </a:lnTo>
                <a:lnTo>
                  <a:pt x="7620" y="3352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6" name="SMARTInkAnnotation107"/>
          <p:cNvSpPr/>
          <p:nvPr/>
        </p:nvSpPr>
        <p:spPr>
          <a:xfrm>
            <a:off x="4488180" y="6332220"/>
            <a:ext cx="213362" cy="53341"/>
          </a:xfrm>
          <a:custGeom>
            <a:avLst/>
            <a:gdLst/>
            <a:ahLst/>
            <a:cxnLst/>
            <a:rect l="0" t="0" r="0" b="0"/>
            <a:pathLst>
              <a:path w="213362" h="53341">
                <a:moveTo>
                  <a:pt x="0" y="0"/>
                </a:moveTo>
                <a:lnTo>
                  <a:pt x="4045" y="0"/>
                </a:lnTo>
                <a:lnTo>
                  <a:pt x="6931" y="846"/>
                </a:lnTo>
                <a:lnTo>
                  <a:pt x="10546" y="2257"/>
                </a:lnTo>
                <a:lnTo>
                  <a:pt x="14651" y="4045"/>
                </a:lnTo>
                <a:lnTo>
                  <a:pt x="19927" y="6083"/>
                </a:lnTo>
                <a:lnTo>
                  <a:pt x="32563" y="10606"/>
                </a:lnTo>
                <a:lnTo>
                  <a:pt x="40336" y="12997"/>
                </a:lnTo>
                <a:lnTo>
                  <a:pt x="58003" y="17911"/>
                </a:lnTo>
                <a:lnTo>
                  <a:pt x="68302" y="21254"/>
                </a:lnTo>
                <a:lnTo>
                  <a:pt x="79401" y="25176"/>
                </a:lnTo>
                <a:lnTo>
                  <a:pt x="91034" y="29484"/>
                </a:lnTo>
                <a:lnTo>
                  <a:pt x="103023" y="33202"/>
                </a:lnTo>
                <a:lnTo>
                  <a:pt x="115249" y="36528"/>
                </a:lnTo>
                <a:lnTo>
                  <a:pt x="161243" y="47949"/>
                </a:lnTo>
                <a:lnTo>
                  <a:pt x="170995" y="49746"/>
                </a:lnTo>
                <a:lnTo>
                  <a:pt x="180037" y="50944"/>
                </a:lnTo>
                <a:lnTo>
                  <a:pt x="195164" y="52276"/>
                </a:lnTo>
                <a:lnTo>
                  <a:pt x="213361" y="533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97" name="SMARTInkAnnotation108"/>
          <p:cNvSpPr/>
          <p:nvPr/>
        </p:nvSpPr>
        <p:spPr>
          <a:xfrm>
            <a:off x="4594860" y="6294120"/>
            <a:ext cx="196038" cy="197986"/>
          </a:xfrm>
          <a:custGeom>
            <a:avLst/>
            <a:gdLst/>
            <a:ahLst/>
            <a:cxnLst/>
            <a:rect l="0" t="0" r="0" b="0"/>
            <a:pathLst>
              <a:path w="196038" h="197986">
                <a:moveTo>
                  <a:pt x="160020" y="0"/>
                </a:moveTo>
                <a:lnTo>
                  <a:pt x="138063" y="0"/>
                </a:lnTo>
                <a:lnTo>
                  <a:pt x="133529" y="846"/>
                </a:lnTo>
                <a:lnTo>
                  <a:pt x="128813" y="2257"/>
                </a:lnTo>
                <a:lnTo>
                  <a:pt x="123975" y="4045"/>
                </a:lnTo>
                <a:lnTo>
                  <a:pt x="118210" y="5237"/>
                </a:lnTo>
                <a:lnTo>
                  <a:pt x="111827" y="6031"/>
                </a:lnTo>
                <a:lnTo>
                  <a:pt x="105031" y="6561"/>
                </a:lnTo>
                <a:lnTo>
                  <a:pt x="97961" y="7760"/>
                </a:lnTo>
                <a:lnTo>
                  <a:pt x="90707" y="9407"/>
                </a:lnTo>
                <a:lnTo>
                  <a:pt x="83331" y="11351"/>
                </a:lnTo>
                <a:lnTo>
                  <a:pt x="75874" y="12647"/>
                </a:lnTo>
                <a:lnTo>
                  <a:pt x="68362" y="13511"/>
                </a:lnTo>
                <a:lnTo>
                  <a:pt x="60816" y="14088"/>
                </a:lnTo>
                <a:lnTo>
                  <a:pt x="54937" y="15319"/>
                </a:lnTo>
                <a:lnTo>
                  <a:pt x="50172" y="16985"/>
                </a:lnTo>
                <a:lnTo>
                  <a:pt x="46147" y="18943"/>
                </a:lnTo>
                <a:lnTo>
                  <a:pt x="41772" y="20249"/>
                </a:lnTo>
                <a:lnTo>
                  <a:pt x="37161" y="21119"/>
                </a:lnTo>
                <a:lnTo>
                  <a:pt x="32394" y="21700"/>
                </a:lnTo>
                <a:lnTo>
                  <a:pt x="28369" y="22932"/>
                </a:lnTo>
                <a:lnTo>
                  <a:pt x="24839" y="24602"/>
                </a:lnTo>
                <a:lnTo>
                  <a:pt x="21640" y="26562"/>
                </a:lnTo>
                <a:lnTo>
                  <a:pt x="19506" y="28713"/>
                </a:lnTo>
                <a:lnTo>
                  <a:pt x="18084" y="30996"/>
                </a:lnTo>
                <a:lnTo>
                  <a:pt x="17136" y="33364"/>
                </a:lnTo>
                <a:lnTo>
                  <a:pt x="17350" y="34943"/>
                </a:lnTo>
                <a:lnTo>
                  <a:pt x="18341" y="35996"/>
                </a:lnTo>
                <a:lnTo>
                  <a:pt x="19847" y="36696"/>
                </a:lnTo>
                <a:lnTo>
                  <a:pt x="23779" y="39734"/>
                </a:lnTo>
                <a:lnTo>
                  <a:pt x="29195" y="43906"/>
                </a:lnTo>
                <a:lnTo>
                  <a:pt x="33010" y="46204"/>
                </a:lnTo>
                <a:lnTo>
                  <a:pt x="37247" y="48582"/>
                </a:lnTo>
                <a:lnTo>
                  <a:pt x="41764" y="51862"/>
                </a:lnTo>
                <a:lnTo>
                  <a:pt x="46469" y="55741"/>
                </a:lnTo>
                <a:lnTo>
                  <a:pt x="51300" y="60020"/>
                </a:lnTo>
                <a:lnTo>
                  <a:pt x="57060" y="63720"/>
                </a:lnTo>
                <a:lnTo>
                  <a:pt x="63440" y="67034"/>
                </a:lnTo>
                <a:lnTo>
                  <a:pt x="70234" y="70089"/>
                </a:lnTo>
                <a:lnTo>
                  <a:pt x="77302" y="73819"/>
                </a:lnTo>
                <a:lnTo>
                  <a:pt x="84555" y="77999"/>
                </a:lnTo>
                <a:lnTo>
                  <a:pt x="91930" y="82479"/>
                </a:lnTo>
                <a:lnTo>
                  <a:pt x="106898" y="91974"/>
                </a:lnTo>
                <a:lnTo>
                  <a:pt x="114446" y="96876"/>
                </a:lnTo>
                <a:lnTo>
                  <a:pt x="122017" y="100990"/>
                </a:lnTo>
                <a:lnTo>
                  <a:pt x="129605" y="104580"/>
                </a:lnTo>
                <a:lnTo>
                  <a:pt x="137203" y="107820"/>
                </a:lnTo>
                <a:lnTo>
                  <a:pt x="144809" y="111673"/>
                </a:lnTo>
                <a:lnTo>
                  <a:pt x="152419" y="115935"/>
                </a:lnTo>
                <a:lnTo>
                  <a:pt x="160033" y="120470"/>
                </a:lnTo>
                <a:lnTo>
                  <a:pt x="166802" y="125187"/>
                </a:lnTo>
                <a:lnTo>
                  <a:pt x="173008" y="130024"/>
                </a:lnTo>
                <a:lnTo>
                  <a:pt x="178839" y="134943"/>
                </a:lnTo>
                <a:lnTo>
                  <a:pt x="183573" y="139068"/>
                </a:lnTo>
                <a:lnTo>
                  <a:pt x="191090" y="145911"/>
                </a:lnTo>
                <a:lnTo>
                  <a:pt x="193433" y="148920"/>
                </a:lnTo>
                <a:lnTo>
                  <a:pt x="196037" y="154522"/>
                </a:lnTo>
                <a:lnTo>
                  <a:pt x="195885" y="158049"/>
                </a:lnTo>
                <a:lnTo>
                  <a:pt x="194937" y="162091"/>
                </a:lnTo>
                <a:lnTo>
                  <a:pt x="193458" y="166481"/>
                </a:lnTo>
                <a:lnTo>
                  <a:pt x="190779" y="170254"/>
                </a:lnTo>
                <a:lnTo>
                  <a:pt x="187299" y="173616"/>
                </a:lnTo>
                <a:lnTo>
                  <a:pt x="183286" y="176704"/>
                </a:lnTo>
                <a:lnTo>
                  <a:pt x="178071" y="179609"/>
                </a:lnTo>
                <a:lnTo>
                  <a:pt x="172054" y="182392"/>
                </a:lnTo>
                <a:lnTo>
                  <a:pt x="165503" y="185095"/>
                </a:lnTo>
                <a:lnTo>
                  <a:pt x="159441" y="187743"/>
                </a:lnTo>
                <a:lnTo>
                  <a:pt x="148192" y="192944"/>
                </a:lnTo>
                <a:lnTo>
                  <a:pt x="141128" y="194669"/>
                </a:lnTo>
                <a:lnTo>
                  <a:pt x="133032" y="195819"/>
                </a:lnTo>
                <a:lnTo>
                  <a:pt x="124248" y="196586"/>
                </a:lnTo>
                <a:lnTo>
                  <a:pt x="115852" y="197097"/>
                </a:lnTo>
                <a:lnTo>
                  <a:pt x="99750" y="197666"/>
                </a:lnTo>
                <a:lnTo>
                  <a:pt x="76404" y="197985"/>
                </a:lnTo>
                <a:lnTo>
                  <a:pt x="68716" y="197183"/>
                </a:lnTo>
                <a:lnTo>
                  <a:pt x="61051" y="195802"/>
                </a:lnTo>
                <a:lnTo>
                  <a:pt x="53400" y="194035"/>
                </a:lnTo>
                <a:lnTo>
                  <a:pt x="45761" y="192010"/>
                </a:lnTo>
                <a:lnTo>
                  <a:pt x="30498" y="187502"/>
                </a:lnTo>
                <a:lnTo>
                  <a:pt x="24565" y="185115"/>
                </a:lnTo>
                <a:lnTo>
                  <a:pt x="19763" y="182677"/>
                </a:lnTo>
                <a:lnTo>
                  <a:pt x="15716" y="180204"/>
                </a:lnTo>
                <a:lnTo>
                  <a:pt x="12170" y="177709"/>
                </a:lnTo>
                <a:lnTo>
                  <a:pt x="8960" y="175199"/>
                </a:lnTo>
                <a:lnTo>
                  <a:pt x="5974" y="172679"/>
                </a:lnTo>
                <a:lnTo>
                  <a:pt x="3983" y="170153"/>
                </a:lnTo>
                <a:lnTo>
                  <a:pt x="2655" y="167622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InkAnnotation109"/>
          <p:cNvSpPr/>
          <p:nvPr/>
        </p:nvSpPr>
        <p:spPr>
          <a:xfrm>
            <a:off x="4770120" y="6385560"/>
            <a:ext cx="91441" cy="68582"/>
          </a:xfrm>
          <a:custGeom>
            <a:avLst/>
            <a:gdLst/>
            <a:ahLst/>
            <a:cxnLst/>
            <a:rect l="0" t="0" r="0" b="0"/>
            <a:pathLst>
              <a:path w="91441" h="68582">
                <a:moveTo>
                  <a:pt x="91440" y="0"/>
                </a:moveTo>
                <a:lnTo>
                  <a:pt x="80834" y="0"/>
                </a:lnTo>
                <a:lnTo>
                  <a:pt x="78443" y="846"/>
                </a:lnTo>
                <a:lnTo>
                  <a:pt x="76002" y="2257"/>
                </a:lnTo>
                <a:lnTo>
                  <a:pt x="73528" y="4045"/>
                </a:lnTo>
                <a:lnTo>
                  <a:pt x="71032" y="6083"/>
                </a:lnTo>
                <a:lnTo>
                  <a:pt x="68522" y="8288"/>
                </a:lnTo>
                <a:lnTo>
                  <a:pt x="66001" y="10606"/>
                </a:lnTo>
                <a:lnTo>
                  <a:pt x="61780" y="13844"/>
                </a:lnTo>
                <a:lnTo>
                  <a:pt x="56427" y="17696"/>
                </a:lnTo>
                <a:lnTo>
                  <a:pt x="50318" y="21957"/>
                </a:lnTo>
                <a:lnTo>
                  <a:pt x="44552" y="26491"/>
                </a:lnTo>
                <a:lnTo>
                  <a:pt x="39014" y="31207"/>
                </a:lnTo>
                <a:lnTo>
                  <a:pt x="33629" y="36046"/>
                </a:lnTo>
                <a:lnTo>
                  <a:pt x="28347" y="40117"/>
                </a:lnTo>
                <a:lnTo>
                  <a:pt x="23131" y="43678"/>
                </a:lnTo>
                <a:lnTo>
                  <a:pt x="17961" y="46899"/>
                </a:lnTo>
                <a:lnTo>
                  <a:pt x="14514" y="50740"/>
                </a:lnTo>
                <a:lnTo>
                  <a:pt x="12216" y="54993"/>
                </a:lnTo>
                <a:lnTo>
                  <a:pt x="10684" y="59523"/>
                </a:lnTo>
                <a:lnTo>
                  <a:pt x="8816" y="62542"/>
                </a:lnTo>
                <a:lnTo>
                  <a:pt x="6725" y="64555"/>
                </a:lnTo>
                <a:lnTo>
                  <a:pt x="0" y="68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InkAnnotation110"/>
          <p:cNvSpPr/>
          <p:nvPr/>
        </p:nvSpPr>
        <p:spPr>
          <a:xfrm>
            <a:off x="4998720" y="621792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762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InkAnnotation111"/>
          <p:cNvSpPr/>
          <p:nvPr/>
        </p:nvSpPr>
        <p:spPr>
          <a:xfrm>
            <a:off x="5029200" y="6164580"/>
            <a:ext cx="91441" cy="297181"/>
          </a:xfrm>
          <a:custGeom>
            <a:avLst/>
            <a:gdLst/>
            <a:ahLst/>
            <a:cxnLst/>
            <a:rect l="0" t="0" r="0" b="0"/>
            <a:pathLst>
              <a:path w="91441" h="297181">
                <a:moveTo>
                  <a:pt x="91440" y="0"/>
                </a:moveTo>
                <a:lnTo>
                  <a:pt x="91440" y="15397"/>
                </a:lnTo>
                <a:lnTo>
                  <a:pt x="89182" y="24059"/>
                </a:lnTo>
                <a:lnTo>
                  <a:pt x="87395" y="28739"/>
                </a:lnTo>
                <a:lnTo>
                  <a:pt x="83151" y="40713"/>
                </a:lnTo>
                <a:lnTo>
                  <a:pt x="80834" y="47462"/>
                </a:lnTo>
                <a:lnTo>
                  <a:pt x="78442" y="55348"/>
                </a:lnTo>
                <a:lnTo>
                  <a:pt x="71032" y="81781"/>
                </a:lnTo>
                <a:lnTo>
                  <a:pt x="63474" y="106922"/>
                </a:lnTo>
                <a:lnTo>
                  <a:pt x="55873" y="135444"/>
                </a:lnTo>
                <a:lnTo>
                  <a:pt x="43179" y="185529"/>
                </a:lnTo>
                <a:lnTo>
                  <a:pt x="39793" y="195652"/>
                </a:lnTo>
                <a:lnTo>
                  <a:pt x="35842" y="205788"/>
                </a:lnTo>
                <a:lnTo>
                  <a:pt x="31514" y="215932"/>
                </a:lnTo>
                <a:lnTo>
                  <a:pt x="22191" y="236234"/>
                </a:lnTo>
                <a:lnTo>
                  <a:pt x="17334" y="246390"/>
                </a:lnTo>
                <a:lnTo>
                  <a:pt x="13250" y="255699"/>
                </a:lnTo>
                <a:lnTo>
                  <a:pt x="9679" y="264447"/>
                </a:lnTo>
                <a:lnTo>
                  <a:pt x="6453" y="272818"/>
                </a:lnTo>
                <a:lnTo>
                  <a:pt x="4302" y="279246"/>
                </a:lnTo>
                <a:lnTo>
                  <a:pt x="2868" y="284377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InkAnnotation112"/>
          <p:cNvSpPr/>
          <p:nvPr/>
        </p:nvSpPr>
        <p:spPr>
          <a:xfrm>
            <a:off x="4922520" y="6347460"/>
            <a:ext cx="220981" cy="30482"/>
          </a:xfrm>
          <a:custGeom>
            <a:avLst/>
            <a:gdLst/>
            <a:ahLst/>
            <a:cxnLst/>
            <a:rect l="0" t="0" r="0" b="0"/>
            <a:pathLst>
              <a:path w="220981" h="30482">
                <a:moveTo>
                  <a:pt x="0" y="0"/>
                </a:moveTo>
                <a:lnTo>
                  <a:pt x="8091" y="0"/>
                </a:lnTo>
                <a:lnTo>
                  <a:pt x="13014" y="846"/>
                </a:lnTo>
                <a:lnTo>
                  <a:pt x="18837" y="2257"/>
                </a:lnTo>
                <a:lnTo>
                  <a:pt x="25257" y="4045"/>
                </a:lnTo>
                <a:lnTo>
                  <a:pt x="32925" y="5237"/>
                </a:lnTo>
                <a:lnTo>
                  <a:pt x="41424" y="6032"/>
                </a:lnTo>
                <a:lnTo>
                  <a:pt x="50476" y="6561"/>
                </a:lnTo>
                <a:lnTo>
                  <a:pt x="60744" y="8607"/>
                </a:lnTo>
                <a:lnTo>
                  <a:pt x="71823" y="11665"/>
                </a:lnTo>
                <a:lnTo>
                  <a:pt x="83442" y="15397"/>
                </a:lnTo>
                <a:lnTo>
                  <a:pt x="95422" y="17884"/>
                </a:lnTo>
                <a:lnTo>
                  <a:pt x="107641" y="19544"/>
                </a:lnTo>
                <a:lnTo>
                  <a:pt x="120021" y="20649"/>
                </a:lnTo>
                <a:lnTo>
                  <a:pt x="130814" y="22233"/>
                </a:lnTo>
                <a:lnTo>
                  <a:pt x="140549" y="24135"/>
                </a:lnTo>
                <a:lnTo>
                  <a:pt x="149579" y="26250"/>
                </a:lnTo>
                <a:lnTo>
                  <a:pt x="159833" y="27661"/>
                </a:lnTo>
                <a:lnTo>
                  <a:pt x="170902" y="28600"/>
                </a:lnTo>
                <a:lnTo>
                  <a:pt x="197675" y="29923"/>
                </a:lnTo>
                <a:lnTo>
                  <a:pt x="210971" y="30315"/>
                </a:lnTo>
                <a:lnTo>
                  <a:pt x="220980" y="304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InkAnnotation113"/>
          <p:cNvSpPr/>
          <p:nvPr/>
        </p:nvSpPr>
        <p:spPr>
          <a:xfrm>
            <a:off x="5128260" y="6347460"/>
            <a:ext cx="205736" cy="106199"/>
          </a:xfrm>
          <a:custGeom>
            <a:avLst/>
            <a:gdLst/>
            <a:ahLst/>
            <a:cxnLst/>
            <a:rect l="0" t="0" r="0" b="0"/>
            <a:pathLst>
              <a:path w="205736" h="106199">
                <a:moveTo>
                  <a:pt x="0" y="0"/>
                </a:moveTo>
                <a:lnTo>
                  <a:pt x="0" y="43417"/>
                </a:lnTo>
                <a:lnTo>
                  <a:pt x="1694" y="47571"/>
                </a:lnTo>
                <a:lnTo>
                  <a:pt x="4515" y="51187"/>
                </a:lnTo>
                <a:lnTo>
                  <a:pt x="8090" y="54445"/>
                </a:lnTo>
                <a:lnTo>
                  <a:pt x="11320" y="58310"/>
                </a:lnTo>
                <a:lnTo>
                  <a:pt x="14320" y="62580"/>
                </a:lnTo>
                <a:lnTo>
                  <a:pt x="17167" y="67120"/>
                </a:lnTo>
                <a:lnTo>
                  <a:pt x="19911" y="71840"/>
                </a:lnTo>
                <a:lnTo>
                  <a:pt x="25218" y="81600"/>
                </a:lnTo>
                <a:lnTo>
                  <a:pt x="29512" y="85727"/>
                </a:lnTo>
                <a:lnTo>
                  <a:pt x="34915" y="89325"/>
                </a:lnTo>
                <a:lnTo>
                  <a:pt x="52396" y="98433"/>
                </a:lnTo>
                <a:lnTo>
                  <a:pt x="57791" y="101182"/>
                </a:lnTo>
                <a:lnTo>
                  <a:pt x="63928" y="103015"/>
                </a:lnTo>
                <a:lnTo>
                  <a:pt x="70558" y="104237"/>
                </a:lnTo>
                <a:lnTo>
                  <a:pt x="77519" y="105051"/>
                </a:lnTo>
                <a:lnTo>
                  <a:pt x="84699" y="105594"/>
                </a:lnTo>
                <a:lnTo>
                  <a:pt x="92026" y="105956"/>
                </a:lnTo>
                <a:lnTo>
                  <a:pt x="99451" y="106198"/>
                </a:lnTo>
                <a:lnTo>
                  <a:pt x="106940" y="105512"/>
                </a:lnTo>
                <a:lnTo>
                  <a:pt x="114473" y="104207"/>
                </a:lnTo>
                <a:lnTo>
                  <a:pt x="122036" y="102492"/>
                </a:lnTo>
                <a:lnTo>
                  <a:pt x="129617" y="100501"/>
                </a:lnTo>
                <a:lnTo>
                  <a:pt x="137212" y="98328"/>
                </a:lnTo>
                <a:lnTo>
                  <a:pt x="144814" y="96032"/>
                </a:lnTo>
                <a:lnTo>
                  <a:pt x="152423" y="91961"/>
                </a:lnTo>
                <a:lnTo>
                  <a:pt x="160035" y="86708"/>
                </a:lnTo>
                <a:lnTo>
                  <a:pt x="167650" y="80665"/>
                </a:lnTo>
                <a:lnTo>
                  <a:pt x="174421" y="74944"/>
                </a:lnTo>
                <a:lnTo>
                  <a:pt x="180628" y="69436"/>
                </a:lnTo>
                <a:lnTo>
                  <a:pt x="186458" y="64070"/>
                </a:lnTo>
                <a:lnTo>
                  <a:pt x="191192" y="58801"/>
                </a:lnTo>
                <a:lnTo>
                  <a:pt x="195195" y="53593"/>
                </a:lnTo>
                <a:lnTo>
                  <a:pt x="198710" y="48429"/>
                </a:lnTo>
                <a:lnTo>
                  <a:pt x="201053" y="43293"/>
                </a:lnTo>
                <a:lnTo>
                  <a:pt x="202615" y="38176"/>
                </a:lnTo>
                <a:lnTo>
                  <a:pt x="203657" y="33070"/>
                </a:lnTo>
                <a:lnTo>
                  <a:pt x="204352" y="28820"/>
                </a:lnTo>
                <a:lnTo>
                  <a:pt x="204814" y="25140"/>
                </a:lnTo>
                <a:lnTo>
                  <a:pt x="205123" y="21840"/>
                </a:lnTo>
                <a:lnTo>
                  <a:pt x="205328" y="18794"/>
                </a:lnTo>
                <a:lnTo>
                  <a:pt x="205466" y="15915"/>
                </a:lnTo>
                <a:lnTo>
                  <a:pt x="205735" y="7764"/>
                </a:lnTo>
                <a:lnTo>
                  <a:pt x="201694" y="15753"/>
                </a:lnTo>
                <a:lnTo>
                  <a:pt x="200503" y="18969"/>
                </a:lnTo>
                <a:lnTo>
                  <a:pt x="199709" y="21959"/>
                </a:lnTo>
                <a:lnTo>
                  <a:pt x="199179" y="24799"/>
                </a:lnTo>
                <a:lnTo>
                  <a:pt x="198826" y="27540"/>
                </a:lnTo>
                <a:lnTo>
                  <a:pt x="198591" y="30214"/>
                </a:lnTo>
                <a:lnTo>
                  <a:pt x="198120" y="381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InkAnnotation114"/>
          <p:cNvSpPr/>
          <p:nvPr/>
        </p:nvSpPr>
        <p:spPr>
          <a:xfrm>
            <a:off x="5501641" y="6134128"/>
            <a:ext cx="19567" cy="335253"/>
          </a:xfrm>
          <a:custGeom>
            <a:avLst/>
            <a:gdLst/>
            <a:ahLst/>
            <a:cxnLst/>
            <a:rect l="0" t="0" r="0" b="0"/>
            <a:pathLst>
              <a:path w="19567" h="335253">
                <a:moveTo>
                  <a:pt x="0" y="7592"/>
                </a:moveTo>
                <a:lnTo>
                  <a:pt x="7526" y="65"/>
                </a:lnTo>
                <a:lnTo>
                  <a:pt x="8404" y="34"/>
                </a:lnTo>
                <a:lnTo>
                  <a:pt x="11636" y="0"/>
                </a:lnTo>
                <a:lnTo>
                  <a:pt x="12837" y="1684"/>
                </a:lnTo>
                <a:lnTo>
                  <a:pt x="13638" y="4500"/>
                </a:lnTo>
                <a:lnTo>
                  <a:pt x="14171" y="8071"/>
                </a:lnTo>
                <a:lnTo>
                  <a:pt x="14765" y="16553"/>
                </a:lnTo>
                <a:lnTo>
                  <a:pt x="14923" y="21187"/>
                </a:lnTo>
                <a:lnTo>
                  <a:pt x="15875" y="26815"/>
                </a:lnTo>
                <a:lnTo>
                  <a:pt x="17356" y="33107"/>
                </a:lnTo>
                <a:lnTo>
                  <a:pt x="19190" y="39842"/>
                </a:lnTo>
                <a:lnTo>
                  <a:pt x="19566" y="46872"/>
                </a:lnTo>
                <a:lnTo>
                  <a:pt x="18970" y="54099"/>
                </a:lnTo>
                <a:lnTo>
                  <a:pt x="17727" y="61457"/>
                </a:lnTo>
                <a:lnTo>
                  <a:pt x="16897" y="69748"/>
                </a:lnTo>
                <a:lnTo>
                  <a:pt x="16345" y="78663"/>
                </a:lnTo>
                <a:lnTo>
                  <a:pt x="15731" y="97599"/>
                </a:lnTo>
                <a:lnTo>
                  <a:pt x="15304" y="151483"/>
                </a:lnTo>
                <a:lnTo>
                  <a:pt x="15239" y="335252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InkAnnotation115"/>
          <p:cNvSpPr/>
          <p:nvPr/>
        </p:nvSpPr>
        <p:spPr>
          <a:xfrm>
            <a:off x="5334314" y="6302054"/>
            <a:ext cx="365447" cy="63972"/>
          </a:xfrm>
          <a:custGeom>
            <a:avLst/>
            <a:gdLst/>
            <a:ahLst/>
            <a:cxnLst/>
            <a:rect l="0" t="0" r="0" b="0"/>
            <a:pathLst>
              <a:path w="365447" h="63972">
                <a:moveTo>
                  <a:pt x="7306" y="7306"/>
                </a:moveTo>
                <a:lnTo>
                  <a:pt x="3261" y="7306"/>
                </a:lnTo>
                <a:lnTo>
                  <a:pt x="2069" y="6459"/>
                </a:lnTo>
                <a:lnTo>
                  <a:pt x="1275" y="5048"/>
                </a:lnTo>
                <a:lnTo>
                  <a:pt x="0" y="745"/>
                </a:lnTo>
                <a:lnTo>
                  <a:pt x="742" y="392"/>
                </a:lnTo>
                <a:lnTo>
                  <a:pt x="3824" y="0"/>
                </a:lnTo>
                <a:lnTo>
                  <a:pt x="6678" y="742"/>
                </a:lnTo>
                <a:lnTo>
                  <a:pt x="10274" y="2084"/>
                </a:lnTo>
                <a:lnTo>
                  <a:pt x="14364" y="3824"/>
                </a:lnTo>
                <a:lnTo>
                  <a:pt x="23426" y="8016"/>
                </a:lnTo>
                <a:lnTo>
                  <a:pt x="28212" y="10320"/>
                </a:lnTo>
                <a:lnTo>
                  <a:pt x="34790" y="12702"/>
                </a:lnTo>
                <a:lnTo>
                  <a:pt x="42562" y="15136"/>
                </a:lnTo>
                <a:lnTo>
                  <a:pt x="51130" y="17606"/>
                </a:lnTo>
                <a:lnTo>
                  <a:pt x="61922" y="20100"/>
                </a:lnTo>
                <a:lnTo>
                  <a:pt x="87460" y="25128"/>
                </a:lnTo>
                <a:lnTo>
                  <a:pt x="101382" y="28501"/>
                </a:lnTo>
                <a:lnTo>
                  <a:pt x="115744" y="32442"/>
                </a:lnTo>
                <a:lnTo>
                  <a:pt x="130397" y="36763"/>
                </a:lnTo>
                <a:lnTo>
                  <a:pt x="145247" y="40491"/>
                </a:lnTo>
                <a:lnTo>
                  <a:pt x="160227" y="43823"/>
                </a:lnTo>
                <a:lnTo>
                  <a:pt x="216724" y="55253"/>
                </a:lnTo>
                <a:lnTo>
                  <a:pt x="259856" y="63093"/>
                </a:lnTo>
                <a:lnTo>
                  <a:pt x="273039" y="63971"/>
                </a:lnTo>
                <a:lnTo>
                  <a:pt x="285214" y="63710"/>
                </a:lnTo>
                <a:lnTo>
                  <a:pt x="296719" y="62688"/>
                </a:lnTo>
                <a:lnTo>
                  <a:pt x="306081" y="61161"/>
                </a:lnTo>
                <a:lnTo>
                  <a:pt x="314016" y="59296"/>
                </a:lnTo>
                <a:lnTo>
                  <a:pt x="320999" y="57206"/>
                </a:lnTo>
                <a:lnTo>
                  <a:pt x="327349" y="54966"/>
                </a:lnTo>
                <a:lnTo>
                  <a:pt x="333275" y="52626"/>
                </a:lnTo>
                <a:lnTo>
                  <a:pt x="338918" y="50219"/>
                </a:lnTo>
                <a:lnTo>
                  <a:pt x="349705" y="45288"/>
                </a:lnTo>
                <a:lnTo>
                  <a:pt x="354952" y="42787"/>
                </a:lnTo>
                <a:lnTo>
                  <a:pt x="358451" y="40273"/>
                </a:lnTo>
                <a:lnTo>
                  <a:pt x="360782" y="37750"/>
                </a:lnTo>
                <a:lnTo>
                  <a:pt x="365446" y="301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InkAnnotation116"/>
          <p:cNvSpPr/>
          <p:nvPr/>
        </p:nvSpPr>
        <p:spPr>
          <a:xfrm>
            <a:off x="5669280" y="6278880"/>
            <a:ext cx="68581" cy="190501"/>
          </a:xfrm>
          <a:custGeom>
            <a:avLst/>
            <a:gdLst/>
            <a:ahLst/>
            <a:cxnLst/>
            <a:rect l="0" t="0" r="0" b="0"/>
            <a:pathLst>
              <a:path w="68581" h="190501">
                <a:moveTo>
                  <a:pt x="68580" y="0"/>
                </a:moveTo>
                <a:lnTo>
                  <a:pt x="68580" y="6561"/>
                </a:lnTo>
                <a:lnTo>
                  <a:pt x="67733" y="7760"/>
                </a:lnTo>
                <a:lnTo>
                  <a:pt x="66322" y="9407"/>
                </a:lnTo>
                <a:lnTo>
                  <a:pt x="64535" y="11352"/>
                </a:lnTo>
                <a:lnTo>
                  <a:pt x="63343" y="13495"/>
                </a:lnTo>
                <a:lnTo>
                  <a:pt x="62019" y="18133"/>
                </a:lnTo>
                <a:lnTo>
                  <a:pt x="61666" y="21402"/>
                </a:lnTo>
                <a:lnTo>
                  <a:pt x="61431" y="25275"/>
                </a:lnTo>
                <a:lnTo>
                  <a:pt x="61274" y="29550"/>
                </a:lnTo>
                <a:lnTo>
                  <a:pt x="59476" y="34940"/>
                </a:lnTo>
                <a:lnTo>
                  <a:pt x="56584" y="41073"/>
                </a:lnTo>
                <a:lnTo>
                  <a:pt x="52963" y="47702"/>
                </a:lnTo>
                <a:lnTo>
                  <a:pt x="49702" y="54661"/>
                </a:lnTo>
                <a:lnTo>
                  <a:pt x="46682" y="61841"/>
                </a:lnTo>
                <a:lnTo>
                  <a:pt x="43821" y="69167"/>
                </a:lnTo>
                <a:lnTo>
                  <a:pt x="40220" y="77438"/>
                </a:lnTo>
                <a:lnTo>
                  <a:pt x="31705" y="95659"/>
                </a:lnTo>
                <a:lnTo>
                  <a:pt x="27063" y="104413"/>
                </a:lnTo>
                <a:lnTo>
                  <a:pt x="22276" y="112788"/>
                </a:lnTo>
                <a:lnTo>
                  <a:pt x="17390" y="120912"/>
                </a:lnTo>
                <a:lnTo>
                  <a:pt x="13287" y="128869"/>
                </a:lnTo>
                <a:lnTo>
                  <a:pt x="9704" y="136712"/>
                </a:lnTo>
                <a:lnTo>
                  <a:pt x="6470" y="144482"/>
                </a:lnTo>
                <a:lnTo>
                  <a:pt x="4313" y="151354"/>
                </a:lnTo>
                <a:lnTo>
                  <a:pt x="2875" y="157630"/>
                </a:lnTo>
                <a:lnTo>
                  <a:pt x="1917" y="163506"/>
                </a:lnTo>
                <a:lnTo>
                  <a:pt x="1279" y="169118"/>
                </a:lnTo>
                <a:lnTo>
                  <a:pt x="852" y="174552"/>
                </a:lnTo>
                <a:lnTo>
                  <a:pt x="0" y="190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InkAnnotation117"/>
          <p:cNvSpPr/>
          <p:nvPr/>
        </p:nvSpPr>
        <p:spPr>
          <a:xfrm>
            <a:off x="5783580" y="6278919"/>
            <a:ext cx="30481" cy="30442"/>
          </a:xfrm>
          <a:custGeom>
            <a:avLst/>
            <a:gdLst/>
            <a:ahLst/>
            <a:cxnLst/>
            <a:rect l="0" t="0" r="0" b="0"/>
            <a:pathLst>
              <a:path w="30481" h="30442">
                <a:moveTo>
                  <a:pt x="0" y="30441"/>
                </a:moveTo>
                <a:lnTo>
                  <a:pt x="0" y="26396"/>
                </a:lnTo>
                <a:lnTo>
                  <a:pt x="846" y="24357"/>
                </a:lnTo>
                <a:lnTo>
                  <a:pt x="2258" y="22153"/>
                </a:lnTo>
                <a:lnTo>
                  <a:pt x="4045" y="19835"/>
                </a:lnTo>
                <a:lnTo>
                  <a:pt x="5237" y="17444"/>
                </a:lnTo>
                <a:lnTo>
                  <a:pt x="6032" y="15003"/>
                </a:lnTo>
                <a:lnTo>
                  <a:pt x="6561" y="12529"/>
                </a:lnTo>
                <a:lnTo>
                  <a:pt x="7760" y="10033"/>
                </a:lnTo>
                <a:lnTo>
                  <a:pt x="9407" y="7523"/>
                </a:lnTo>
                <a:lnTo>
                  <a:pt x="11352" y="5002"/>
                </a:lnTo>
                <a:lnTo>
                  <a:pt x="13494" y="3322"/>
                </a:lnTo>
                <a:lnTo>
                  <a:pt x="15770" y="2201"/>
                </a:lnTo>
                <a:lnTo>
                  <a:pt x="22737" y="0"/>
                </a:lnTo>
                <a:lnTo>
                  <a:pt x="23624" y="833"/>
                </a:lnTo>
                <a:lnTo>
                  <a:pt x="30480" y="7581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InkAnnotation118"/>
          <p:cNvSpPr/>
          <p:nvPr/>
        </p:nvSpPr>
        <p:spPr>
          <a:xfrm>
            <a:off x="5770771" y="6377941"/>
            <a:ext cx="195690" cy="125220"/>
          </a:xfrm>
          <a:custGeom>
            <a:avLst/>
            <a:gdLst/>
            <a:ahLst/>
            <a:cxnLst/>
            <a:rect l="0" t="0" r="0" b="0"/>
            <a:pathLst>
              <a:path w="195690" h="125220">
                <a:moveTo>
                  <a:pt x="149969" y="7620"/>
                </a:moveTo>
                <a:lnTo>
                  <a:pt x="157275" y="7620"/>
                </a:lnTo>
                <a:lnTo>
                  <a:pt x="142910" y="7620"/>
                </a:lnTo>
                <a:lnTo>
                  <a:pt x="137643" y="9313"/>
                </a:lnTo>
                <a:lnTo>
                  <a:pt x="131591" y="12135"/>
                </a:lnTo>
                <a:lnTo>
                  <a:pt x="125018" y="15710"/>
                </a:lnTo>
                <a:lnTo>
                  <a:pt x="117248" y="18940"/>
                </a:lnTo>
                <a:lnTo>
                  <a:pt x="108682" y="21940"/>
                </a:lnTo>
                <a:lnTo>
                  <a:pt x="99585" y="24787"/>
                </a:lnTo>
                <a:lnTo>
                  <a:pt x="90132" y="28377"/>
                </a:lnTo>
                <a:lnTo>
                  <a:pt x="80445" y="32465"/>
                </a:lnTo>
                <a:lnTo>
                  <a:pt x="70600" y="36883"/>
                </a:lnTo>
                <a:lnTo>
                  <a:pt x="61496" y="41522"/>
                </a:lnTo>
                <a:lnTo>
                  <a:pt x="52887" y="46308"/>
                </a:lnTo>
                <a:lnTo>
                  <a:pt x="44608" y="51192"/>
                </a:lnTo>
                <a:lnTo>
                  <a:pt x="28635" y="61134"/>
                </a:lnTo>
                <a:lnTo>
                  <a:pt x="20820" y="66156"/>
                </a:lnTo>
                <a:lnTo>
                  <a:pt x="14763" y="71197"/>
                </a:lnTo>
                <a:lnTo>
                  <a:pt x="9878" y="76251"/>
                </a:lnTo>
                <a:lnTo>
                  <a:pt x="5775" y="81314"/>
                </a:lnTo>
                <a:lnTo>
                  <a:pt x="3040" y="86383"/>
                </a:lnTo>
                <a:lnTo>
                  <a:pt x="1217" y="91455"/>
                </a:lnTo>
                <a:lnTo>
                  <a:pt x="0" y="96530"/>
                </a:lnTo>
                <a:lnTo>
                  <a:pt x="37" y="100760"/>
                </a:lnTo>
                <a:lnTo>
                  <a:pt x="907" y="104427"/>
                </a:lnTo>
                <a:lnTo>
                  <a:pt x="2335" y="107718"/>
                </a:lnTo>
                <a:lnTo>
                  <a:pt x="4979" y="110758"/>
                </a:lnTo>
                <a:lnTo>
                  <a:pt x="8436" y="113632"/>
                </a:lnTo>
                <a:lnTo>
                  <a:pt x="12434" y="116394"/>
                </a:lnTo>
                <a:lnTo>
                  <a:pt x="17639" y="119083"/>
                </a:lnTo>
                <a:lnTo>
                  <a:pt x="23649" y="121722"/>
                </a:lnTo>
                <a:lnTo>
                  <a:pt x="30195" y="124328"/>
                </a:lnTo>
                <a:lnTo>
                  <a:pt x="37100" y="125219"/>
                </a:lnTo>
                <a:lnTo>
                  <a:pt x="44244" y="124964"/>
                </a:lnTo>
                <a:lnTo>
                  <a:pt x="51546" y="123950"/>
                </a:lnTo>
                <a:lnTo>
                  <a:pt x="59799" y="122427"/>
                </a:lnTo>
                <a:lnTo>
                  <a:pt x="78003" y="118476"/>
                </a:lnTo>
                <a:lnTo>
                  <a:pt x="86751" y="115391"/>
                </a:lnTo>
                <a:lnTo>
                  <a:pt x="95124" y="111640"/>
                </a:lnTo>
                <a:lnTo>
                  <a:pt x="103245" y="107447"/>
                </a:lnTo>
                <a:lnTo>
                  <a:pt x="112047" y="102111"/>
                </a:lnTo>
                <a:lnTo>
                  <a:pt x="121301" y="96014"/>
                </a:lnTo>
                <a:lnTo>
                  <a:pt x="130857" y="89409"/>
                </a:lnTo>
                <a:lnTo>
                  <a:pt x="138921" y="83313"/>
                </a:lnTo>
                <a:lnTo>
                  <a:pt x="145990" y="77556"/>
                </a:lnTo>
                <a:lnTo>
                  <a:pt x="152397" y="72023"/>
                </a:lnTo>
                <a:lnTo>
                  <a:pt x="158361" y="65796"/>
                </a:lnTo>
                <a:lnTo>
                  <a:pt x="164030" y="59104"/>
                </a:lnTo>
                <a:lnTo>
                  <a:pt x="169503" y="52102"/>
                </a:lnTo>
                <a:lnTo>
                  <a:pt x="173998" y="45742"/>
                </a:lnTo>
                <a:lnTo>
                  <a:pt x="177842" y="39807"/>
                </a:lnTo>
                <a:lnTo>
                  <a:pt x="181251" y="34158"/>
                </a:lnTo>
                <a:lnTo>
                  <a:pt x="183524" y="28699"/>
                </a:lnTo>
                <a:lnTo>
                  <a:pt x="185038" y="23366"/>
                </a:lnTo>
                <a:lnTo>
                  <a:pt x="186048" y="18117"/>
                </a:lnTo>
                <a:lnTo>
                  <a:pt x="187569" y="13772"/>
                </a:lnTo>
                <a:lnTo>
                  <a:pt x="189429" y="10028"/>
                </a:lnTo>
                <a:lnTo>
                  <a:pt x="195689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InkAnnotation119"/>
          <p:cNvSpPr/>
          <p:nvPr/>
        </p:nvSpPr>
        <p:spPr>
          <a:xfrm>
            <a:off x="5958841" y="6332331"/>
            <a:ext cx="259045" cy="258970"/>
          </a:xfrm>
          <a:custGeom>
            <a:avLst/>
            <a:gdLst/>
            <a:ahLst/>
            <a:cxnLst/>
            <a:rect l="0" t="0" r="0" b="0"/>
            <a:pathLst>
              <a:path w="259045" h="258970">
                <a:moveTo>
                  <a:pt x="0" y="30369"/>
                </a:moveTo>
                <a:lnTo>
                  <a:pt x="8090" y="26324"/>
                </a:lnTo>
                <a:lnTo>
                  <a:pt x="12167" y="23439"/>
                </a:lnTo>
                <a:lnTo>
                  <a:pt x="16577" y="19822"/>
                </a:lnTo>
                <a:lnTo>
                  <a:pt x="21211" y="15718"/>
                </a:lnTo>
                <a:lnTo>
                  <a:pt x="28618" y="11157"/>
                </a:lnTo>
                <a:lnTo>
                  <a:pt x="36426" y="8284"/>
                </a:lnTo>
                <a:lnTo>
                  <a:pt x="48362" y="4184"/>
                </a:lnTo>
                <a:lnTo>
                  <a:pt x="55101" y="2752"/>
                </a:lnTo>
                <a:lnTo>
                  <a:pt x="62134" y="1798"/>
                </a:lnTo>
                <a:lnTo>
                  <a:pt x="75028" y="737"/>
                </a:lnTo>
                <a:lnTo>
                  <a:pt x="83581" y="266"/>
                </a:lnTo>
                <a:lnTo>
                  <a:pt x="92462" y="56"/>
                </a:lnTo>
                <a:lnTo>
                  <a:pt x="97201" y="0"/>
                </a:lnTo>
                <a:lnTo>
                  <a:pt x="101207" y="810"/>
                </a:lnTo>
                <a:lnTo>
                  <a:pt x="107917" y="3967"/>
                </a:lnTo>
                <a:lnTo>
                  <a:pt x="109198" y="5995"/>
                </a:lnTo>
                <a:lnTo>
                  <a:pt x="109204" y="8192"/>
                </a:lnTo>
                <a:lnTo>
                  <a:pt x="108363" y="10505"/>
                </a:lnTo>
                <a:lnTo>
                  <a:pt x="107427" y="17589"/>
                </a:lnTo>
                <a:lnTo>
                  <a:pt x="107178" y="21849"/>
                </a:lnTo>
                <a:lnTo>
                  <a:pt x="105319" y="27229"/>
                </a:lnTo>
                <a:lnTo>
                  <a:pt x="102386" y="33356"/>
                </a:lnTo>
                <a:lnTo>
                  <a:pt x="98737" y="39980"/>
                </a:lnTo>
                <a:lnTo>
                  <a:pt x="94611" y="46090"/>
                </a:lnTo>
                <a:lnTo>
                  <a:pt x="90167" y="51856"/>
                </a:lnTo>
                <a:lnTo>
                  <a:pt x="85511" y="57393"/>
                </a:lnTo>
                <a:lnTo>
                  <a:pt x="79867" y="63625"/>
                </a:lnTo>
                <a:lnTo>
                  <a:pt x="66823" y="77322"/>
                </a:lnTo>
                <a:lnTo>
                  <a:pt x="61481" y="83685"/>
                </a:lnTo>
                <a:lnTo>
                  <a:pt x="57074" y="89619"/>
                </a:lnTo>
                <a:lnTo>
                  <a:pt x="53289" y="95269"/>
                </a:lnTo>
                <a:lnTo>
                  <a:pt x="49073" y="100729"/>
                </a:lnTo>
                <a:lnTo>
                  <a:pt x="44567" y="106062"/>
                </a:lnTo>
                <a:lnTo>
                  <a:pt x="33262" y="118699"/>
                </a:lnTo>
                <a:lnTo>
                  <a:pt x="32334" y="120582"/>
                </a:lnTo>
                <a:lnTo>
                  <a:pt x="31304" y="124932"/>
                </a:lnTo>
                <a:lnTo>
                  <a:pt x="30724" y="132142"/>
                </a:lnTo>
                <a:lnTo>
                  <a:pt x="31489" y="132931"/>
                </a:lnTo>
                <a:lnTo>
                  <a:pt x="32846" y="132610"/>
                </a:lnTo>
                <a:lnTo>
                  <a:pt x="36611" y="129996"/>
                </a:lnTo>
                <a:lnTo>
                  <a:pt x="41107" y="126012"/>
                </a:lnTo>
                <a:lnTo>
                  <a:pt x="45185" y="123765"/>
                </a:lnTo>
                <a:lnTo>
                  <a:pt x="50443" y="121420"/>
                </a:lnTo>
                <a:lnTo>
                  <a:pt x="56488" y="119009"/>
                </a:lnTo>
                <a:lnTo>
                  <a:pt x="63059" y="115709"/>
                </a:lnTo>
                <a:lnTo>
                  <a:pt x="69979" y="111816"/>
                </a:lnTo>
                <a:lnTo>
                  <a:pt x="77133" y="107527"/>
                </a:lnTo>
                <a:lnTo>
                  <a:pt x="85288" y="102128"/>
                </a:lnTo>
                <a:lnTo>
                  <a:pt x="103381" y="89355"/>
                </a:lnTo>
                <a:lnTo>
                  <a:pt x="112947" y="84086"/>
                </a:lnTo>
                <a:lnTo>
                  <a:pt x="122711" y="79727"/>
                </a:lnTo>
                <a:lnTo>
                  <a:pt x="132607" y="75974"/>
                </a:lnTo>
                <a:lnTo>
                  <a:pt x="142592" y="72626"/>
                </a:lnTo>
                <a:lnTo>
                  <a:pt x="152634" y="69547"/>
                </a:lnTo>
                <a:lnTo>
                  <a:pt x="162716" y="66647"/>
                </a:lnTo>
                <a:lnTo>
                  <a:pt x="171977" y="64715"/>
                </a:lnTo>
                <a:lnTo>
                  <a:pt x="180690" y="63426"/>
                </a:lnTo>
                <a:lnTo>
                  <a:pt x="189040" y="62567"/>
                </a:lnTo>
                <a:lnTo>
                  <a:pt x="196300" y="62841"/>
                </a:lnTo>
                <a:lnTo>
                  <a:pt x="202833" y="63870"/>
                </a:lnTo>
                <a:lnTo>
                  <a:pt x="208882" y="65403"/>
                </a:lnTo>
                <a:lnTo>
                  <a:pt x="214608" y="68118"/>
                </a:lnTo>
                <a:lnTo>
                  <a:pt x="220118" y="71622"/>
                </a:lnTo>
                <a:lnTo>
                  <a:pt x="225485" y="75651"/>
                </a:lnTo>
                <a:lnTo>
                  <a:pt x="230757" y="80030"/>
                </a:lnTo>
                <a:lnTo>
                  <a:pt x="235965" y="84643"/>
                </a:lnTo>
                <a:lnTo>
                  <a:pt x="241130" y="89412"/>
                </a:lnTo>
                <a:lnTo>
                  <a:pt x="244573" y="94284"/>
                </a:lnTo>
                <a:lnTo>
                  <a:pt x="246867" y="99226"/>
                </a:lnTo>
                <a:lnTo>
                  <a:pt x="250265" y="110078"/>
                </a:lnTo>
                <a:lnTo>
                  <a:pt x="254597" y="123369"/>
                </a:lnTo>
                <a:lnTo>
                  <a:pt x="256092" y="130469"/>
                </a:lnTo>
                <a:lnTo>
                  <a:pt x="257087" y="137743"/>
                </a:lnTo>
                <a:lnTo>
                  <a:pt x="257751" y="145131"/>
                </a:lnTo>
                <a:lnTo>
                  <a:pt x="258194" y="152598"/>
                </a:lnTo>
                <a:lnTo>
                  <a:pt x="258685" y="167666"/>
                </a:lnTo>
                <a:lnTo>
                  <a:pt x="259027" y="205647"/>
                </a:lnTo>
                <a:lnTo>
                  <a:pt x="259044" y="213261"/>
                </a:lnTo>
                <a:lnTo>
                  <a:pt x="258210" y="220031"/>
                </a:lnTo>
                <a:lnTo>
                  <a:pt x="256806" y="226237"/>
                </a:lnTo>
                <a:lnTo>
                  <a:pt x="255024" y="232068"/>
                </a:lnTo>
                <a:lnTo>
                  <a:pt x="253836" y="237649"/>
                </a:lnTo>
                <a:lnTo>
                  <a:pt x="253043" y="243062"/>
                </a:lnTo>
                <a:lnTo>
                  <a:pt x="251459" y="258969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270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419600" y="2667000"/>
            <a:ext cx="1295400" cy="2133600"/>
            <a:chOff x="4419600" y="2667000"/>
            <a:chExt cx="1295400" cy="2133600"/>
          </a:xfrm>
        </p:grpSpPr>
        <p:cxnSp>
          <p:nvCxnSpPr>
            <p:cNvPr id="74" name="Straight Arrow Connector 73"/>
            <p:cNvCxnSpPr/>
            <p:nvPr/>
          </p:nvCxnSpPr>
          <p:spPr>
            <a:xfrm rot="16200000" flipV="1">
              <a:off x="4305300" y="3314700"/>
              <a:ext cx="2057400" cy="7620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16200000" flipV="1">
              <a:off x="4000500" y="3619500"/>
              <a:ext cx="1600200" cy="7620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743200" y="4800600"/>
            <a:ext cx="55626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Same-Side Interior Angles are supplementary</a:t>
            </a:r>
          </a:p>
        </p:txBody>
      </p:sp>
      <p:grpSp>
        <p:nvGrpSpPr>
          <p:cNvPr id="72716" name="Group 16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717" name="Group 20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MARTInkAnnotation69"/>
          <p:cNvSpPr/>
          <p:nvPr/>
        </p:nvSpPr>
        <p:spPr>
          <a:xfrm>
            <a:off x="4160520" y="2834640"/>
            <a:ext cx="373381" cy="243841"/>
          </a:xfrm>
          <a:custGeom>
            <a:avLst/>
            <a:gdLst/>
            <a:ahLst/>
            <a:cxnLst/>
            <a:rect l="0" t="0" r="0" b="0"/>
            <a:pathLst>
              <a:path w="373381" h="243841">
                <a:moveTo>
                  <a:pt x="0" y="7620"/>
                </a:moveTo>
                <a:lnTo>
                  <a:pt x="4045" y="3575"/>
                </a:lnTo>
                <a:lnTo>
                  <a:pt x="6084" y="2383"/>
                </a:lnTo>
                <a:lnTo>
                  <a:pt x="10606" y="1059"/>
                </a:lnTo>
                <a:lnTo>
                  <a:pt x="21255" y="209"/>
                </a:lnTo>
                <a:lnTo>
                  <a:pt x="39593" y="28"/>
                </a:lnTo>
                <a:lnTo>
                  <a:pt x="105208" y="0"/>
                </a:lnTo>
                <a:lnTo>
                  <a:pt x="114775" y="2258"/>
                </a:lnTo>
                <a:lnTo>
                  <a:pt x="124671" y="5237"/>
                </a:lnTo>
                <a:lnTo>
                  <a:pt x="134714" y="6561"/>
                </a:lnTo>
                <a:lnTo>
                  <a:pt x="145843" y="7306"/>
                </a:lnTo>
                <a:lnTo>
                  <a:pt x="154002" y="9738"/>
                </a:lnTo>
                <a:lnTo>
                  <a:pt x="162425" y="12795"/>
                </a:lnTo>
                <a:lnTo>
                  <a:pt x="168991" y="14153"/>
                </a:lnTo>
                <a:lnTo>
                  <a:pt x="174732" y="17015"/>
                </a:lnTo>
                <a:lnTo>
                  <a:pt x="177448" y="18963"/>
                </a:lnTo>
                <a:lnTo>
                  <a:pt x="182723" y="21128"/>
                </a:lnTo>
                <a:lnTo>
                  <a:pt x="188737" y="22937"/>
                </a:lnTo>
                <a:lnTo>
                  <a:pt x="197054" y="26563"/>
                </a:lnTo>
                <a:lnTo>
                  <a:pt x="204138" y="28739"/>
                </a:lnTo>
                <a:lnTo>
                  <a:pt x="207211" y="29319"/>
                </a:lnTo>
                <a:lnTo>
                  <a:pt x="212886" y="32222"/>
                </a:lnTo>
                <a:lnTo>
                  <a:pt x="215584" y="34181"/>
                </a:lnTo>
                <a:lnTo>
                  <a:pt x="220840" y="36358"/>
                </a:lnTo>
                <a:lnTo>
                  <a:pt x="228559" y="37584"/>
                </a:lnTo>
                <a:lnTo>
                  <a:pt x="231112" y="37756"/>
                </a:lnTo>
                <a:lnTo>
                  <a:pt x="232815" y="38717"/>
                </a:lnTo>
                <a:lnTo>
                  <a:pt x="233950" y="40205"/>
                </a:lnTo>
                <a:lnTo>
                  <a:pt x="234707" y="42043"/>
                </a:lnTo>
                <a:lnTo>
                  <a:pt x="236058" y="43269"/>
                </a:lnTo>
                <a:lnTo>
                  <a:pt x="237805" y="44086"/>
                </a:lnTo>
                <a:lnTo>
                  <a:pt x="239817" y="44631"/>
                </a:lnTo>
                <a:lnTo>
                  <a:pt x="244310" y="47494"/>
                </a:lnTo>
                <a:lnTo>
                  <a:pt x="253090" y="55085"/>
                </a:lnTo>
                <a:lnTo>
                  <a:pt x="255087" y="57043"/>
                </a:lnTo>
                <a:lnTo>
                  <a:pt x="257264" y="58349"/>
                </a:lnTo>
                <a:lnTo>
                  <a:pt x="264375" y="61033"/>
                </a:lnTo>
                <a:lnTo>
                  <a:pt x="272843" y="67419"/>
                </a:lnTo>
                <a:lnTo>
                  <a:pt x="277928" y="72281"/>
                </a:lnTo>
                <a:lnTo>
                  <a:pt x="280112" y="73587"/>
                </a:lnTo>
                <a:lnTo>
                  <a:pt x="284797" y="75039"/>
                </a:lnTo>
                <a:lnTo>
                  <a:pt x="286385" y="76272"/>
                </a:lnTo>
                <a:lnTo>
                  <a:pt x="287443" y="77942"/>
                </a:lnTo>
                <a:lnTo>
                  <a:pt x="288149" y="79901"/>
                </a:lnTo>
                <a:lnTo>
                  <a:pt x="291190" y="84336"/>
                </a:lnTo>
                <a:lnTo>
                  <a:pt x="295997" y="90037"/>
                </a:lnTo>
                <a:lnTo>
                  <a:pt x="297238" y="90505"/>
                </a:lnTo>
                <a:lnTo>
                  <a:pt x="300875" y="91024"/>
                </a:lnTo>
                <a:lnTo>
                  <a:pt x="302183" y="92009"/>
                </a:lnTo>
                <a:lnTo>
                  <a:pt x="303056" y="93513"/>
                </a:lnTo>
                <a:lnTo>
                  <a:pt x="303637" y="95362"/>
                </a:lnTo>
                <a:lnTo>
                  <a:pt x="304871" y="96595"/>
                </a:lnTo>
                <a:lnTo>
                  <a:pt x="306541" y="97416"/>
                </a:lnTo>
                <a:lnTo>
                  <a:pt x="308501" y="97964"/>
                </a:lnTo>
                <a:lnTo>
                  <a:pt x="312936" y="100831"/>
                </a:lnTo>
                <a:lnTo>
                  <a:pt x="318637" y="105525"/>
                </a:lnTo>
                <a:lnTo>
                  <a:pt x="319104" y="106757"/>
                </a:lnTo>
                <a:lnTo>
                  <a:pt x="319625" y="110383"/>
                </a:lnTo>
                <a:lnTo>
                  <a:pt x="320609" y="112535"/>
                </a:lnTo>
                <a:lnTo>
                  <a:pt x="326016" y="119815"/>
                </a:lnTo>
                <a:lnTo>
                  <a:pt x="326564" y="120517"/>
                </a:lnTo>
                <a:lnTo>
                  <a:pt x="327776" y="120984"/>
                </a:lnTo>
                <a:lnTo>
                  <a:pt x="331381" y="121504"/>
                </a:lnTo>
                <a:lnTo>
                  <a:pt x="332680" y="122490"/>
                </a:lnTo>
                <a:lnTo>
                  <a:pt x="333548" y="123993"/>
                </a:lnTo>
                <a:lnTo>
                  <a:pt x="334510" y="127921"/>
                </a:lnTo>
                <a:lnTo>
                  <a:pt x="334938" y="132490"/>
                </a:lnTo>
                <a:lnTo>
                  <a:pt x="335899" y="134046"/>
                </a:lnTo>
                <a:lnTo>
                  <a:pt x="337386" y="135085"/>
                </a:lnTo>
                <a:lnTo>
                  <a:pt x="339224" y="135776"/>
                </a:lnTo>
                <a:lnTo>
                  <a:pt x="340449" y="137084"/>
                </a:lnTo>
                <a:lnTo>
                  <a:pt x="341266" y="138803"/>
                </a:lnTo>
                <a:lnTo>
                  <a:pt x="342577" y="143599"/>
                </a:lnTo>
                <a:lnTo>
                  <a:pt x="342805" y="148475"/>
                </a:lnTo>
                <a:lnTo>
                  <a:pt x="343683" y="149784"/>
                </a:lnTo>
                <a:lnTo>
                  <a:pt x="345116" y="150656"/>
                </a:lnTo>
                <a:lnTo>
                  <a:pt x="346917" y="151237"/>
                </a:lnTo>
                <a:lnTo>
                  <a:pt x="348118" y="152471"/>
                </a:lnTo>
                <a:lnTo>
                  <a:pt x="348919" y="154141"/>
                </a:lnTo>
                <a:lnTo>
                  <a:pt x="349453" y="156101"/>
                </a:lnTo>
                <a:lnTo>
                  <a:pt x="350655" y="157407"/>
                </a:lnTo>
                <a:lnTo>
                  <a:pt x="352304" y="158278"/>
                </a:lnTo>
                <a:lnTo>
                  <a:pt x="354249" y="158859"/>
                </a:lnTo>
                <a:lnTo>
                  <a:pt x="355546" y="160093"/>
                </a:lnTo>
                <a:lnTo>
                  <a:pt x="356411" y="161762"/>
                </a:lnTo>
                <a:lnTo>
                  <a:pt x="356987" y="163721"/>
                </a:lnTo>
                <a:lnTo>
                  <a:pt x="358218" y="165027"/>
                </a:lnTo>
                <a:lnTo>
                  <a:pt x="359886" y="165898"/>
                </a:lnTo>
                <a:lnTo>
                  <a:pt x="361843" y="166479"/>
                </a:lnTo>
                <a:lnTo>
                  <a:pt x="363149" y="167712"/>
                </a:lnTo>
                <a:lnTo>
                  <a:pt x="364020" y="169382"/>
                </a:lnTo>
                <a:lnTo>
                  <a:pt x="365658" y="174916"/>
                </a:lnTo>
                <a:lnTo>
                  <a:pt x="365751" y="181791"/>
                </a:lnTo>
                <a:lnTo>
                  <a:pt x="372320" y="189345"/>
                </a:lnTo>
                <a:lnTo>
                  <a:pt x="373066" y="190158"/>
                </a:lnTo>
                <a:lnTo>
                  <a:pt x="373368" y="197636"/>
                </a:lnTo>
                <a:lnTo>
                  <a:pt x="373380" y="205015"/>
                </a:lnTo>
                <a:lnTo>
                  <a:pt x="373380" y="225025"/>
                </a:lnTo>
                <a:lnTo>
                  <a:pt x="372534" y="226216"/>
                </a:lnTo>
                <a:lnTo>
                  <a:pt x="371122" y="227011"/>
                </a:lnTo>
                <a:lnTo>
                  <a:pt x="366819" y="228286"/>
                </a:lnTo>
                <a:lnTo>
                  <a:pt x="366466" y="229238"/>
                </a:lnTo>
                <a:lnTo>
                  <a:pt x="365787" y="235898"/>
                </a:lnTo>
                <a:lnTo>
                  <a:pt x="365760" y="2438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3"/>
          <p:cNvSpPr/>
          <p:nvPr/>
        </p:nvSpPr>
        <p:spPr>
          <a:xfrm>
            <a:off x="4526280" y="3086100"/>
            <a:ext cx="2259" cy="1"/>
          </a:xfrm>
          <a:custGeom>
            <a:avLst/>
            <a:gdLst/>
            <a:ahLst/>
            <a:cxnLst/>
            <a:rect l="0" t="0" r="0" b="0"/>
            <a:pathLst>
              <a:path w="2259" h="1">
                <a:moveTo>
                  <a:pt x="0" y="0"/>
                </a:moveTo>
                <a:lnTo>
                  <a:pt x="2258" y="0"/>
                </a:lnTo>
                <a:close/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71"/>
          <p:cNvSpPr/>
          <p:nvPr/>
        </p:nvSpPr>
        <p:spPr>
          <a:xfrm>
            <a:off x="4283508" y="2400300"/>
            <a:ext cx="349453" cy="129541"/>
          </a:xfrm>
          <a:custGeom>
            <a:avLst/>
            <a:gdLst/>
            <a:ahLst/>
            <a:cxnLst/>
            <a:rect l="0" t="0" r="0" b="0"/>
            <a:pathLst>
              <a:path w="349453" h="129541">
                <a:moveTo>
                  <a:pt x="349452" y="0"/>
                </a:moveTo>
                <a:lnTo>
                  <a:pt x="315369" y="34082"/>
                </a:lnTo>
                <a:lnTo>
                  <a:pt x="314030" y="36268"/>
                </a:lnTo>
                <a:lnTo>
                  <a:pt x="313138" y="38572"/>
                </a:lnTo>
                <a:lnTo>
                  <a:pt x="312542" y="40955"/>
                </a:lnTo>
                <a:lnTo>
                  <a:pt x="310452" y="42543"/>
                </a:lnTo>
                <a:lnTo>
                  <a:pt x="300267" y="45625"/>
                </a:lnTo>
                <a:lnTo>
                  <a:pt x="294290" y="49347"/>
                </a:lnTo>
                <a:lnTo>
                  <a:pt x="292358" y="51524"/>
                </a:lnTo>
                <a:lnTo>
                  <a:pt x="291069" y="53823"/>
                </a:lnTo>
                <a:lnTo>
                  <a:pt x="290210" y="56202"/>
                </a:lnTo>
                <a:lnTo>
                  <a:pt x="287944" y="57788"/>
                </a:lnTo>
                <a:lnTo>
                  <a:pt x="280911" y="59550"/>
                </a:lnTo>
                <a:lnTo>
                  <a:pt x="277511" y="61713"/>
                </a:lnTo>
                <a:lnTo>
                  <a:pt x="274398" y="64849"/>
                </a:lnTo>
                <a:lnTo>
                  <a:pt x="271476" y="68632"/>
                </a:lnTo>
                <a:lnTo>
                  <a:pt x="268682" y="71155"/>
                </a:lnTo>
                <a:lnTo>
                  <a:pt x="265971" y="72837"/>
                </a:lnTo>
                <a:lnTo>
                  <a:pt x="263318" y="73958"/>
                </a:lnTo>
                <a:lnTo>
                  <a:pt x="258112" y="77461"/>
                </a:lnTo>
                <a:lnTo>
                  <a:pt x="255539" y="79581"/>
                </a:lnTo>
                <a:lnTo>
                  <a:pt x="252977" y="81840"/>
                </a:lnTo>
                <a:lnTo>
                  <a:pt x="247872" y="86609"/>
                </a:lnTo>
                <a:lnTo>
                  <a:pt x="245325" y="88219"/>
                </a:lnTo>
                <a:lnTo>
                  <a:pt x="232897" y="93061"/>
                </a:lnTo>
                <a:lnTo>
                  <a:pt x="224836" y="96394"/>
                </a:lnTo>
                <a:lnTo>
                  <a:pt x="214692" y="99117"/>
                </a:lnTo>
                <a:lnTo>
                  <a:pt x="206021" y="102754"/>
                </a:lnTo>
                <a:lnTo>
                  <a:pt x="191894" y="106751"/>
                </a:lnTo>
                <a:lnTo>
                  <a:pt x="183188" y="110380"/>
                </a:lnTo>
                <a:lnTo>
                  <a:pt x="172812" y="113138"/>
                </a:lnTo>
                <a:lnTo>
                  <a:pt x="164830" y="113784"/>
                </a:lnTo>
                <a:lnTo>
                  <a:pt x="160330" y="113956"/>
                </a:lnTo>
                <a:lnTo>
                  <a:pt x="156484" y="114917"/>
                </a:lnTo>
                <a:lnTo>
                  <a:pt x="149953" y="118243"/>
                </a:lnTo>
                <a:lnTo>
                  <a:pt x="141970" y="120286"/>
                </a:lnTo>
                <a:lnTo>
                  <a:pt x="133625" y="121194"/>
                </a:lnTo>
                <a:lnTo>
                  <a:pt x="127093" y="121597"/>
                </a:lnTo>
                <a:lnTo>
                  <a:pt x="124167" y="122551"/>
                </a:lnTo>
                <a:lnTo>
                  <a:pt x="118656" y="125869"/>
                </a:lnTo>
                <a:lnTo>
                  <a:pt x="113385" y="127908"/>
                </a:lnTo>
                <a:lnTo>
                  <a:pt x="103103" y="129218"/>
                </a:lnTo>
                <a:lnTo>
                  <a:pt x="95748" y="129397"/>
                </a:lnTo>
                <a:lnTo>
                  <a:pt x="53752" y="129540"/>
                </a:lnTo>
                <a:lnTo>
                  <a:pt x="50672" y="127282"/>
                </a:lnTo>
                <a:lnTo>
                  <a:pt x="48666" y="125495"/>
                </a:lnTo>
                <a:lnTo>
                  <a:pt x="46481" y="124303"/>
                </a:lnTo>
                <a:lnTo>
                  <a:pt x="38444" y="122233"/>
                </a:lnTo>
                <a:lnTo>
                  <a:pt x="27680" y="121932"/>
                </a:lnTo>
                <a:lnTo>
                  <a:pt x="25717" y="121928"/>
                </a:lnTo>
                <a:lnTo>
                  <a:pt x="23562" y="121079"/>
                </a:lnTo>
                <a:lnTo>
                  <a:pt x="18910" y="117877"/>
                </a:lnTo>
                <a:lnTo>
                  <a:pt x="14588" y="114614"/>
                </a:lnTo>
                <a:lnTo>
                  <a:pt x="4337" y="114301"/>
                </a:lnTo>
                <a:lnTo>
                  <a:pt x="0" y="114300"/>
                </a:lnTo>
                <a:lnTo>
                  <a:pt x="145091" y="114300"/>
                </a:lnTo>
                <a:lnTo>
                  <a:pt x="153074" y="112042"/>
                </a:lnTo>
                <a:lnTo>
                  <a:pt x="161420" y="109063"/>
                </a:lnTo>
                <a:lnTo>
                  <a:pt x="170878" y="107386"/>
                </a:lnTo>
                <a:lnTo>
                  <a:pt x="176388" y="106993"/>
                </a:lnTo>
                <a:lnTo>
                  <a:pt x="183917" y="104562"/>
                </a:lnTo>
                <a:lnTo>
                  <a:pt x="192061" y="101505"/>
                </a:lnTo>
                <a:lnTo>
                  <a:pt x="198503" y="100146"/>
                </a:lnTo>
                <a:lnTo>
                  <a:pt x="204188" y="97285"/>
                </a:lnTo>
                <a:lnTo>
                  <a:pt x="206889" y="95337"/>
                </a:lnTo>
                <a:lnTo>
                  <a:pt x="212149" y="93172"/>
                </a:lnTo>
                <a:lnTo>
                  <a:pt x="214736" y="92594"/>
                </a:lnTo>
                <a:lnTo>
                  <a:pt x="219869" y="89695"/>
                </a:lnTo>
                <a:lnTo>
                  <a:pt x="222424" y="87737"/>
                </a:lnTo>
                <a:lnTo>
                  <a:pt x="225819" y="85584"/>
                </a:lnTo>
                <a:lnTo>
                  <a:pt x="229777" y="83303"/>
                </a:lnTo>
                <a:lnTo>
                  <a:pt x="237844" y="79357"/>
                </a:lnTo>
                <a:lnTo>
                  <a:pt x="247145" y="76289"/>
                </a:lnTo>
                <a:lnTo>
                  <a:pt x="252617" y="72570"/>
                </a:lnTo>
                <a:lnTo>
                  <a:pt x="257873" y="70353"/>
                </a:lnTo>
                <a:lnTo>
                  <a:pt x="260459" y="69762"/>
                </a:lnTo>
                <a:lnTo>
                  <a:pt x="265591" y="66848"/>
                </a:lnTo>
                <a:lnTo>
                  <a:pt x="268144" y="64885"/>
                </a:lnTo>
                <a:lnTo>
                  <a:pt x="270694" y="62730"/>
                </a:lnTo>
                <a:lnTo>
                  <a:pt x="273239" y="60447"/>
                </a:lnTo>
                <a:lnTo>
                  <a:pt x="275784" y="58078"/>
                </a:lnTo>
                <a:lnTo>
                  <a:pt x="278327" y="56498"/>
                </a:lnTo>
                <a:lnTo>
                  <a:pt x="285950" y="53429"/>
                </a:lnTo>
                <a:lnTo>
                  <a:pt x="291031" y="49711"/>
                </a:lnTo>
                <a:lnTo>
                  <a:pt x="294607" y="46902"/>
                </a:lnTo>
                <a:lnTo>
                  <a:pt x="297701" y="43988"/>
                </a:lnTo>
                <a:lnTo>
                  <a:pt x="306586" y="35218"/>
                </a:lnTo>
                <a:lnTo>
                  <a:pt x="309022" y="33639"/>
                </a:lnTo>
                <a:lnTo>
                  <a:pt x="313985" y="31884"/>
                </a:lnTo>
                <a:lnTo>
                  <a:pt x="315647" y="30569"/>
                </a:lnTo>
                <a:lnTo>
                  <a:pt x="316756" y="28846"/>
                </a:lnTo>
                <a:lnTo>
                  <a:pt x="318534" y="24043"/>
                </a:lnTo>
                <a:lnTo>
                  <a:pt x="321035" y="21128"/>
                </a:lnTo>
                <a:lnTo>
                  <a:pt x="326592" y="1524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838200" y="4419600"/>
            <a:ext cx="7543800" cy="1938338"/>
            <a:chOff x="914400" y="4419600"/>
            <a:chExt cx="7543800" cy="1938992"/>
          </a:xfrm>
        </p:grpSpPr>
        <p:sp>
          <p:nvSpPr>
            <p:cNvPr id="32791" name="TextBox 23"/>
            <p:cNvSpPr txBox="1">
              <a:spLocks noChangeArrowheads="1"/>
            </p:cNvSpPr>
            <p:nvPr/>
          </p:nvSpPr>
          <p:spPr bwMode="auto">
            <a:xfrm>
              <a:off x="914400" y="4419600"/>
              <a:ext cx="75438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3-2: Same-Side Interior Angles Theorem</a:t>
              </a: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a transversal intersects two parallel lines, then same-side interior angles are supplementary.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32770" name="Object 2"/>
            <p:cNvGraphicFramePr>
              <a:graphicFrameLocks noChangeAspect="1"/>
            </p:cNvGraphicFramePr>
            <p:nvPr/>
          </p:nvGraphicFramePr>
          <p:xfrm>
            <a:off x="3298825" y="5791200"/>
            <a:ext cx="2570163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2772" name="Equation" r:id="rId4" imgW="1117600" imgH="127000" progId="Equation.3">
                    <p:embed/>
                  </p:oleObj>
                </mc:Choice>
                <mc:Fallback>
                  <p:oleObj name="Equation" r:id="rId4" imgW="11176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98825" y="5791200"/>
                          <a:ext cx="2570163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854325" y="1371600"/>
            <a:ext cx="1814513" cy="1752600"/>
            <a:chOff x="2853621" y="1371600"/>
            <a:chExt cx="1815509" cy="1752600"/>
          </a:xfrm>
        </p:grpSpPr>
        <p:sp>
          <p:nvSpPr>
            <p:cNvPr id="32784" name="TextBox 33"/>
            <p:cNvSpPr txBox="1">
              <a:spLocks noChangeArrowheads="1"/>
            </p:cNvSpPr>
            <p:nvPr/>
          </p:nvSpPr>
          <p:spPr bwMode="auto">
            <a:xfrm>
              <a:off x="4246270" y="2693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32785" name="TextBox 35"/>
            <p:cNvSpPr txBox="1">
              <a:spLocks noChangeArrowheads="1"/>
            </p:cNvSpPr>
            <p:nvPr/>
          </p:nvSpPr>
          <p:spPr bwMode="auto">
            <a:xfrm>
              <a:off x="3962400" y="2312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32786" name="TextBox 37"/>
            <p:cNvSpPr txBox="1">
              <a:spLocks noChangeArrowheads="1"/>
            </p:cNvSpPr>
            <p:nvPr/>
          </p:nvSpPr>
          <p:spPr bwMode="auto">
            <a:xfrm>
              <a:off x="4343400" y="2312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grpSp>
          <p:nvGrpSpPr>
            <p:cNvPr id="32787" name="Group 20"/>
            <p:cNvGrpSpPr>
              <a:grpSpLocks/>
            </p:cNvGrpSpPr>
            <p:nvPr/>
          </p:nvGrpSpPr>
          <p:grpSpPr bwMode="auto">
            <a:xfrm>
              <a:off x="2853621" y="1371600"/>
              <a:ext cx="1718379" cy="1650087"/>
              <a:chOff x="2853621" y="1371600"/>
              <a:chExt cx="1718379" cy="1650087"/>
            </a:xfrm>
          </p:grpSpPr>
          <p:sp>
            <p:nvSpPr>
              <p:cNvPr id="32788" name="TextBox 34"/>
              <p:cNvSpPr txBox="1">
                <a:spLocks noChangeArrowheads="1"/>
              </p:cNvSpPr>
              <p:nvPr/>
            </p:nvSpPr>
            <p:spPr bwMode="auto">
              <a:xfrm>
                <a:off x="2853621" y="1828800"/>
                <a:ext cx="422979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200" i="1">
                    <a:latin typeface="Times New Roman" pitchFamily="18" charset="0"/>
                    <a:cs typeface="Times New Roman" pitchFamily="18" charset="0"/>
                  </a:rPr>
                  <a:t>a</a:t>
                </a:r>
              </a:p>
            </p:txBody>
          </p:sp>
          <p:sp>
            <p:nvSpPr>
              <p:cNvPr id="32789" name="TextBox 36"/>
              <p:cNvSpPr txBox="1">
                <a:spLocks noChangeArrowheads="1"/>
              </p:cNvSpPr>
              <p:nvPr/>
            </p:nvSpPr>
            <p:spPr bwMode="auto">
              <a:xfrm>
                <a:off x="2853621" y="2590800"/>
                <a:ext cx="422979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200" i="1">
                    <a:latin typeface="Times New Roman" pitchFamily="18" charset="0"/>
                    <a:cs typeface="Times New Roman" pitchFamily="18" charset="0"/>
                  </a:rPr>
                  <a:t>b</a:t>
                </a:r>
              </a:p>
            </p:txBody>
          </p:sp>
          <p:sp>
            <p:nvSpPr>
              <p:cNvPr id="32790" name="TextBox 19"/>
              <p:cNvSpPr txBox="1">
                <a:spLocks noChangeArrowheads="1"/>
              </p:cNvSpPr>
              <p:nvPr/>
            </p:nvSpPr>
            <p:spPr bwMode="auto">
              <a:xfrm>
                <a:off x="4211701" y="1371600"/>
                <a:ext cx="360299" cy="4308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200" i="1">
                    <a:latin typeface="Times New Roman" pitchFamily="18" charset="0"/>
                    <a:cs typeface="Times New Roman" pitchFamily="18" charset="0"/>
                  </a:rPr>
                  <a:t>t</a:t>
                </a:r>
              </a:p>
            </p:txBody>
          </p:sp>
        </p:grpSp>
      </p:grpSp>
      <p:grpSp>
        <p:nvGrpSpPr>
          <p:cNvPr id="32778" name="Group 19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79" name="Group 22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80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3505200" y="2209800"/>
            <a:ext cx="1371600" cy="2895600"/>
            <a:chOff x="3505200" y="2209800"/>
            <a:chExt cx="1371600" cy="2895600"/>
          </a:xfrm>
        </p:grpSpPr>
        <p:cxnSp>
          <p:nvCxnSpPr>
            <p:cNvPr id="74" name="Straight Arrow Connector 73"/>
            <p:cNvCxnSpPr/>
            <p:nvPr/>
          </p:nvCxnSpPr>
          <p:spPr>
            <a:xfrm rot="16200000" flipV="1">
              <a:off x="3886200" y="4114800"/>
              <a:ext cx="1524000" cy="4572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5400000" flipH="1" flipV="1">
              <a:off x="2324100" y="3390900"/>
              <a:ext cx="2895600" cy="5334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1447800" y="5181600"/>
            <a:ext cx="4953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Alternate Exterior Angles are congruent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8600" y="31505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3800" y="1905000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grpSp>
        <p:nvGrpSpPr>
          <p:cNvPr id="76814" name="Group 23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815" name="Group 24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63"/>
          <p:cNvGrpSpPr>
            <a:grpSpLocks/>
          </p:cNvGrpSpPr>
          <p:nvPr/>
        </p:nvGrpSpPr>
        <p:grpSpPr bwMode="auto">
          <a:xfrm>
            <a:off x="914400" y="4419600"/>
            <a:ext cx="7239000" cy="1938338"/>
            <a:chOff x="914400" y="4419600"/>
            <a:chExt cx="7239000" cy="1938992"/>
          </a:xfrm>
        </p:grpSpPr>
        <p:sp>
          <p:nvSpPr>
            <p:cNvPr id="40981" name="TextBox 23"/>
            <p:cNvSpPr txBox="1">
              <a:spLocks noChangeArrowheads="1"/>
            </p:cNvSpPr>
            <p:nvPr/>
          </p:nvSpPr>
          <p:spPr bwMode="auto">
            <a:xfrm>
              <a:off x="914400" y="4419600"/>
              <a:ext cx="72390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3-3: Alternate Exterior Angles Theorem</a:t>
              </a: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a transversal intersects two parallel lines, then alternate exterior angles are congruent.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40962" name="Object 2"/>
            <p:cNvGraphicFramePr>
              <a:graphicFrameLocks noChangeAspect="1"/>
            </p:cNvGraphicFramePr>
            <p:nvPr/>
          </p:nvGraphicFramePr>
          <p:xfrm>
            <a:off x="3679190" y="5791200"/>
            <a:ext cx="119761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0964" name="Equation" r:id="rId4" imgW="520700" imgH="127000" progId="Equation.3">
                    <p:embed/>
                  </p:oleObj>
                </mc:Choice>
                <mc:Fallback>
                  <p:oleObj name="Equation" r:id="rId4" imgW="5207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79190" y="5791200"/>
                          <a:ext cx="1197610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854325" y="1828800"/>
            <a:ext cx="1946275" cy="1676400"/>
            <a:chOff x="2853621" y="1828800"/>
            <a:chExt cx="1946979" cy="1676400"/>
          </a:xfrm>
        </p:grpSpPr>
        <p:sp>
          <p:nvSpPr>
            <p:cNvPr id="40976" name="TextBox 34"/>
            <p:cNvSpPr txBox="1">
              <a:spLocks noChangeArrowheads="1"/>
            </p:cNvSpPr>
            <p:nvPr/>
          </p:nvSpPr>
          <p:spPr bwMode="auto">
            <a:xfrm>
              <a:off x="2853621" y="1828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0977" name="TextBox 36"/>
            <p:cNvSpPr txBox="1">
              <a:spLocks noChangeArrowheads="1"/>
            </p:cNvSpPr>
            <p:nvPr/>
          </p:nvSpPr>
          <p:spPr bwMode="auto">
            <a:xfrm>
              <a:off x="2853621" y="2590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40978" name="TextBox 21"/>
            <p:cNvSpPr txBox="1">
              <a:spLocks noChangeArrowheads="1"/>
            </p:cNvSpPr>
            <p:nvPr/>
          </p:nvSpPr>
          <p:spPr bwMode="auto">
            <a:xfrm>
              <a:off x="4114800" y="19050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0979" name="TextBox 22"/>
            <p:cNvSpPr txBox="1">
              <a:spLocks noChangeArrowheads="1"/>
            </p:cNvSpPr>
            <p:nvPr/>
          </p:nvSpPr>
          <p:spPr bwMode="auto">
            <a:xfrm>
              <a:off x="4114800" y="3074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0980" name="TextBox 23"/>
            <p:cNvSpPr txBox="1">
              <a:spLocks noChangeArrowheads="1"/>
            </p:cNvSpPr>
            <p:nvPr/>
          </p:nvSpPr>
          <p:spPr bwMode="auto">
            <a:xfrm>
              <a:off x="4474870" y="19050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40970" name="Group 17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971" name="Group 21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Proof of Alternate Exterior Angles Theorem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019" name="TextBox 33"/>
          <p:cNvSpPr txBox="1">
            <a:spLocks noChangeArrowheads="1"/>
          </p:cNvSpPr>
          <p:nvPr/>
        </p:nvSpPr>
        <p:spPr bwMode="auto">
          <a:xfrm>
            <a:off x="4114800" y="19050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3020" name="TextBox 35"/>
          <p:cNvSpPr txBox="1">
            <a:spLocks noChangeArrowheads="1"/>
          </p:cNvSpPr>
          <p:nvPr/>
        </p:nvSpPr>
        <p:spPr bwMode="auto">
          <a:xfrm>
            <a:off x="4114800" y="30749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3021" name="TextBox 37"/>
          <p:cNvSpPr txBox="1">
            <a:spLocks noChangeArrowheads="1"/>
          </p:cNvSpPr>
          <p:nvPr/>
        </p:nvSpPr>
        <p:spPr bwMode="auto">
          <a:xfrm>
            <a:off x="4475163" y="19050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43022" name="TextBox 34"/>
          <p:cNvSpPr txBox="1">
            <a:spLocks noChangeArrowheads="1"/>
          </p:cNvSpPr>
          <p:nvPr/>
        </p:nvSpPr>
        <p:spPr bwMode="auto">
          <a:xfrm>
            <a:off x="2854325" y="1828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43023" name="TextBox 36"/>
          <p:cNvSpPr txBox="1">
            <a:spLocks noChangeArrowheads="1"/>
          </p:cNvSpPr>
          <p:nvPr/>
        </p:nvSpPr>
        <p:spPr bwMode="auto">
          <a:xfrm>
            <a:off x="2854325" y="2590800"/>
            <a:ext cx="4222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381000" y="2781300"/>
          <a:ext cx="19304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8" name="Equation" r:id="rId4" imgW="1016000" imgH="381000" progId="Equation.3">
                  <p:embed/>
                </p:oleObj>
              </mc:Choice>
              <mc:Fallback>
                <p:oleObj name="Equation" r:id="rId4" imgW="1016000" imgH="381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2781300"/>
                        <a:ext cx="19304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4322763" y="2312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609600" y="4495800"/>
            <a:ext cx="769620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2135188" y="5257800"/>
            <a:ext cx="243681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11430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Statements</a:t>
            </a:r>
          </a:p>
        </p:txBody>
      </p:sp>
      <p:sp>
        <p:nvSpPr>
          <p:cNvPr id="41" name="TextBox 40"/>
          <p:cNvSpPr txBox="1">
            <a:spLocks noChangeArrowheads="1"/>
          </p:cNvSpPr>
          <p:nvPr/>
        </p:nvSpPr>
        <p:spPr bwMode="auto">
          <a:xfrm>
            <a:off x="3581400" y="4038600"/>
            <a:ext cx="16764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Reasons</a:t>
            </a:r>
          </a:p>
        </p:txBody>
      </p:sp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381000" y="4419600"/>
            <a:ext cx="3962400" cy="2095500"/>
            <a:chOff x="381000" y="4419600"/>
            <a:chExt cx="3962400" cy="2095445"/>
          </a:xfrm>
        </p:grpSpPr>
        <p:sp>
          <p:nvSpPr>
            <p:cNvPr id="43036" name="TextBox 43"/>
            <p:cNvSpPr txBox="1">
              <a:spLocks noChangeArrowheads="1"/>
            </p:cNvSpPr>
            <p:nvPr/>
          </p:nvSpPr>
          <p:spPr bwMode="auto">
            <a:xfrm>
              <a:off x="3810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  <p:sp>
          <p:nvSpPr>
            <p:cNvPr id="43037" name="TextBox 44"/>
            <p:cNvSpPr txBox="1">
              <a:spLocks noChangeArrowheads="1"/>
            </p:cNvSpPr>
            <p:nvPr/>
          </p:nvSpPr>
          <p:spPr bwMode="auto">
            <a:xfrm>
              <a:off x="3505200" y="4419600"/>
              <a:ext cx="838200" cy="2095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3.</a:t>
              </a:r>
            </a:p>
            <a:p>
              <a:pPr>
                <a:lnSpc>
                  <a:spcPct val="150000"/>
                </a:lnSpc>
              </a:pPr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4.</a:t>
              </a:r>
            </a:p>
          </p:txBody>
        </p:sp>
      </p:grpSp>
      <p:graphicFrame>
        <p:nvGraphicFramePr>
          <p:cNvPr id="27" name="Object 3"/>
          <p:cNvGraphicFramePr>
            <a:graphicFrameLocks noChangeAspect="1"/>
          </p:cNvGraphicFramePr>
          <p:nvPr/>
        </p:nvGraphicFramePr>
        <p:xfrm>
          <a:off x="838200" y="5105400"/>
          <a:ext cx="121920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9" name="Equation" r:id="rId6" imgW="558800" imgH="127000" progId="Equation.3">
                  <p:embed/>
                </p:oleObj>
              </mc:Choice>
              <mc:Fallback>
                <p:oleObj name="Equation" r:id="rId6" imgW="558800" imgH="1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5105400"/>
                        <a:ext cx="1219200" cy="277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2" name="Object 4"/>
          <p:cNvGraphicFramePr>
            <a:graphicFrameLocks noChangeAspect="1"/>
          </p:cNvGraphicFramePr>
          <p:nvPr/>
        </p:nvGraphicFramePr>
        <p:xfrm>
          <a:off x="865188" y="5589588"/>
          <a:ext cx="1163637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0" name="Equation" r:id="rId8" imgW="533400" imgH="127000" progId="Equation.3">
                  <p:embed/>
                </p:oleObj>
              </mc:Choice>
              <mc:Fallback>
                <p:oleObj name="Equation" r:id="rId8" imgW="533400" imgH="127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5188" y="5589588"/>
                        <a:ext cx="1163637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8853" name="Object 5"/>
          <p:cNvGraphicFramePr>
            <a:graphicFrameLocks noChangeAspect="1"/>
          </p:cNvGraphicFramePr>
          <p:nvPr/>
        </p:nvGraphicFramePr>
        <p:xfrm>
          <a:off x="908050" y="6122988"/>
          <a:ext cx="1135063" cy="277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1" name="Equation" r:id="rId10" imgW="520700" imgH="127000" progId="Equation.3">
                  <p:embed/>
                </p:oleObj>
              </mc:Choice>
              <mc:Fallback>
                <p:oleObj name="Equation" r:id="rId10" imgW="520700" imgH="127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8050" y="6122988"/>
                        <a:ext cx="1135063" cy="277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3030" name="Group 30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31" name="Group 33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40" grpId="0"/>
      <p:bldP spid="4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2946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30021" y="19050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4191000" y="2743200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343400" y="23123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3733800" y="2312313"/>
            <a:ext cx="6858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72°</a:t>
            </a:r>
          </a:p>
        </p:txBody>
      </p:sp>
      <p:sp>
        <p:nvSpPr>
          <p:cNvPr id="77" name="TextBox 76"/>
          <p:cNvSpPr txBox="1">
            <a:spLocks noChangeArrowheads="1"/>
          </p:cNvSpPr>
          <p:nvPr/>
        </p:nvSpPr>
        <p:spPr bwMode="auto">
          <a:xfrm>
            <a:off x="2286000" y="5029200"/>
            <a:ext cx="5715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Same-Side Exterior Angles are supplementary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38600" y="3150513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3800" y="1905000"/>
            <a:ext cx="762000" cy="430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latin typeface="Times New Roman"/>
                <a:ea typeface="ＭＳ Ｐゴシック" pitchFamily="-97" charset="-128"/>
                <a:cs typeface="Times New Roman"/>
              </a:rPr>
              <a:t>108°</a:t>
            </a:r>
          </a:p>
        </p:txBody>
      </p:sp>
      <p:grpSp>
        <p:nvGrpSpPr>
          <p:cNvPr id="82957" name="Group 19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958" name="Group 22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4114800" y="2286000"/>
            <a:ext cx="1447800" cy="2743200"/>
            <a:chOff x="4114800" y="2286000"/>
            <a:chExt cx="1447800" cy="2743200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H="1" flipV="1">
              <a:off x="3543300" y="4152900"/>
              <a:ext cx="1447800" cy="304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rot="16200000" flipV="1">
              <a:off x="3848100" y="3314700"/>
              <a:ext cx="2743200" cy="68580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/>
          <p:cNvGrpSpPr/>
          <p:nvPr/>
        </p:nvGrpSpPr>
        <p:grpSpPr>
          <a:xfrm>
            <a:off x="3939541" y="2080574"/>
            <a:ext cx="746760" cy="1356047"/>
            <a:chOff x="3939541" y="2080574"/>
            <a:chExt cx="746760" cy="1356047"/>
          </a:xfrm>
        </p:grpSpPr>
        <p:sp>
          <p:nvSpPr>
            <p:cNvPr id="2" name="SMARTInkAnnotation66"/>
            <p:cNvSpPr/>
            <p:nvPr/>
          </p:nvSpPr>
          <p:spPr>
            <a:xfrm>
              <a:off x="3939541" y="3177549"/>
              <a:ext cx="464819" cy="259072"/>
            </a:xfrm>
            <a:custGeom>
              <a:avLst/>
              <a:gdLst/>
              <a:ahLst/>
              <a:cxnLst/>
              <a:rect l="0" t="0" r="0" b="0"/>
              <a:pathLst>
                <a:path w="464819" h="259072">
                  <a:moveTo>
                    <a:pt x="0" y="251451"/>
                  </a:moveTo>
                  <a:lnTo>
                    <a:pt x="6560" y="251451"/>
                  </a:lnTo>
                  <a:lnTo>
                    <a:pt x="13494" y="256688"/>
                  </a:lnTo>
                  <a:lnTo>
                    <a:pt x="18133" y="258012"/>
                  </a:lnTo>
                  <a:lnTo>
                    <a:pt x="20555" y="257518"/>
                  </a:lnTo>
                  <a:lnTo>
                    <a:pt x="28856" y="253625"/>
                  </a:lnTo>
                  <a:lnTo>
                    <a:pt x="42511" y="252095"/>
                  </a:lnTo>
                  <a:lnTo>
                    <a:pt x="55300" y="251737"/>
                  </a:lnTo>
                  <a:lnTo>
                    <a:pt x="69451" y="249321"/>
                  </a:lnTo>
                  <a:lnTo>
                    <a:pt x="76780" y="247491"/>
                  </a:lnTo>
                  <a:lnTo>
                    <a:pt x="84207" y="246271"/>
                  </a:lnTo>
                  <a:lnTo>
                    <a:pt x="91698" y="245458"/>
                  </a:lnTo>
                  <a:lnTo>
                    <a:pt x="105947" y="243707"/>
                  </a:lnTo>
                  <a:lnTo>
                    <a:pt x="117925" y="240107"/>
                  </a:lnTo>
                  <a:lnTo>
                    <a:pt x="125183" y="237962"/>
                  </a:lnTo>
                  <a:lnTo>
                    <a:pt x="150733" y="230897"/>
                  </a:lnTo>
                  <a:lnTo>
                    <a:pt x="166898" y="225948"/>
                  </a:lnTo>
                  <a:lnTo>
                    <a:pt x="175612" y="222595"/>
                  </a:lnTo>
                  <a:lnTo>
                    <a:pt x="184808" y="218667"/>
                  </a:lnTo>
                  <a:lnTo>
                    <a:pt x="194325" y="214355"/>
                  </a:lnTo>
                  <a:lnTo>
                    <a:pt x="203210" y="210634"/>
                  </a:lnTo>
                  <a:lnTo>
                    <a:pt x="211673" y="207306"/>
                  </a:lnTo>
                  <a:lnTo>
                    <a:pt x="227850" y="201351"/>
                  </a:lnTo>
                  <a:lnTo>
                    <a:pt x="243506" y="195882"/>
                  </a:lnTo>
                  <a:lnTo>
                    <a:pt x="252084" y="192392"/>
                  </a:lnTo>
                  <a:lnTo>
                    <a:pt x="261189" y="188372"/>
                  </a:lnTo>
                  <a:lnTo>
                    <a:pt x="270645" y="183998"/>
                  </a:lnTo>
                  <a:lnTo>
                    <a:pt x="279490" y="180236"/>
                  </a:lnTo>
                  <a:lnTo>
                    <a:pt x="287927" y="176881"/>
                  </a:lnTo>
                  <a:lnTo>
                    <a:pt x="296091" y="173797"/>
                  </a:lnTo>
                  <a:lnTo>
                    <a:pt x="304920" y="170049"/>
                  </a:lnTo>
                  <a:lnTo>
                    <a:pt x="323762" y="161368"/>
                  </a:lnTo>
                  <a:lnTo>
                    <a:pt x="332681" y="156682"/>
                  </a:lnTo>
                  <a:lnTo>
                    <a:pt x="341167" y="151866"/>
                  </a:lnTo>
                  <a:lnTo>
                    <a:pt x="349364" y="146960"/>
                  </a:lnTo>
                  <a:lnTo>
                    <a:pt x="365246" y="136995"/>
                  </a:lnTo>
                  <a:lnTo>
                    <a:pt x="373037" y="131967"/>
                  </a:lnTo>
                  <a:lnTo>
                    <a:pt x="379924" y="126922"/>
                  </a:lnTo>
                  <a:lnTo>
                    <a:pt x="386210" y="121865"/>
                  </a:lnTo>
                  <a:lnTo>
                    <a:pt x="392092" y="116801"/>
                  </a:lnTo>
                  <a:lnTo>
                    <a:pt x="398555" y="111731"/>
                  </a:lnTo>
                  <a:lnTo>
                    <a:pt x="405403" y="106657"/>
                  </a:lnTo>
                  <a:lnTo>
                    <a:pt x="412508" y="101582"/>
                  </a:lnTo>
                  <a:lnTo>
                    <a:pt x="418939" y="96505"/>
                  </a:lnTo>
                  <a:lnTo>
                    <a:pt x="424919" y="91427"/>
                  </a:lnTo>
                  <a:lnTo>
                    <a:pt x="430599" y="86348"/>
                  </a:lnTo>
                  <a:lnTo>
                    <a:pt x="435232" y="81269"/>
                  </a:lnTo>
                  <a:lnTo>
                    <a:pt x="439168" y="76190"/>
                  </a:lnTo>
                  <a:lnTo>
                    <a:pt x="442638" y="71110"/>
                  </a:lnTo>
                  <a:lnTo>
                    <a:pt x="448752" y="63209"/>
                  </a:lnTo>
                  <a:lnTo>
                    <a:pt x="454291" y="56028"/>
                  </a:lnTo>
                  <a:lnTo>
                    <a:pt x="456954" y="51742"/>
                  </a:lnTo>
                  <a:lnTo>
                    <a:pt x="459576" y="47192"/>
                  </a:lnTo>
                  <a:lnTo>
                    <a:pt x="461323" y="42465"/>
                  </a:lnTo>
                  <a:lnTo>
                    <a:pt x="462489" y="37620"/>
                  </a:lnTo>
                  <a:lnTo>
                    <a:pt x="463265" y="32697"/>
                  </a:lnTo>
                  <a:lnTo>
                    <a:pt x="464129" y="24969"/>
                  </a:lnTo>
                  <a:lnTo>
                    <a:pt x="464512" y="18712"/>
                  </a:lnTo>
                  <a:lnTo>
                    <a:pt x="464779" y="9240"/>
                  </a:lnTo>
                  <a:lnTo>
                    <a:pt x="464818" y="347"/>
                  </a:lnTo>
                  <a:lnTo>
                    <a:pt x="453468" y="0"/>
                  </a:lnTo>
                  <a:lnTo>
                    <a:pt x="451325" y="844"/>
                  </a:lnTo>
                  <a:lnTo>
                    <a:pt x="446687" y="4039"/>
                  </a:lnTo>
                  <a:lnTo>
                    <a:pt x="445110" y="6076"/>
                  </a:lnTo>
                  <a:lnTo>
                    <a:pt x="444060" y="8281"/>
                  </a:lnTo>
                  <a:lnTo>
                    <a:pt x="443360" y="10598"/>
                  </a:lnTo>
                  <a:lnTo>
                    <a:pt x="440324" y="15430"/>
                  </a:lnTo>
                  <a:lnTo>
                    <a:pt x="436152" y="21246"/>
                  </a:lnTo>
                  <a:lnTo>
                    <a:pt x="433855" y="25168"/>
                  </a:lnTo>
                  <a:lnTo>
                    <a:pt x="431476" y="29476"/>
                  </a:lnTo>
                  <a:lnTo>
                    <a:pt x="426576" y="38777"/>
                  </a:lnTo>
                  <a:lnTo>
                    <a:pt x="416531" y="58547"/>
                  </a:lnTo>
                  <a:lnTo>
                    <a:pt x="413724" y="66374"/>
                  </a:lnTo>
                  <a:lnTo>
                    <a:pt x="411630" y="74368"/>
                  </a:lnTo>
                  <a:lnTo>
                    <a:pt x="407877" y="86387"/>
                  </a:lnTo>
                  <a:lnTo>
                    <a:pt x="405691" y="92302"/>
                  </a:lnTo>
                  <a:lnTo>
                    <a:pt x="403387" y="97939"/>
                  </a:lnTo>
                  <a:lnTo>
                    <a:pt x="401005" y="103389"/>
                  </a:lnTo>
                  <a:lnTo>
                    <a:pt x="396099" y="113961"/>
                  </a:lnTo>
                  <a:lnTo>
                    <a:pt x="386052" y="134546"/>
                  </a:lnTo>
                  <a:lnTo>
                    <a:pt x="382674" y="140495"/>
                  </a:lnTo>
                  <a:lnTo>
                    <a:pt x="378729" y="147000"/>
                  </a:lnTo>
                  <a:lnTo>
                    <a:pt x="374406" y="153877"/>
                  </a:lnTo>
                  <a:lnTo>
                    <a:pt x="369830" y="159309"/>
                  </a:lnTo>
                  <a:lnTo>
                    <a:pt x="365087" y="163776"/>
                  </a:lnTo>
                  <a:lnTo>
                    <a:pt x="355300" y="171844"/>
                  </a:lnTo>
                  <a:lnTo>
                    <a:pt x="350320" y="176367"/>
                  </a:lnTo>
                  <a:lnTo>
                    <a:pt x="340270" y="185907"/>
                  </a:lnTo>
                  <a:lnTo>
                    <a:pt x="314948" y="210876"/>
                  </a:lnTo>
                  <a:lnTo>
                    <a:pt x="304794" y="218743"/>
                  </a:lnTo>
                  <a:lnTo>
                    <a:pt x="293790" y="225061"/>
                  </a:lnTo>
                  <a:lnTo>
                    <a:pt x="268287" y="236016"/>
                  </a:lnTo>
                  <a:lnTo>
                    <a:pt x="256398" y="241204"/>
                  </a:lnTo>
                  <a:lnTo>
                    <a:pt x="242648" y="246332"/>
                  </a:lnTo>
                  <a:lnTo>
                    <a:pt x="228716" y="249934"/>
                  </a:lnTo>
                  <a:lnTo>
                    <a:pt x="215182" y="251002"/>
                  </a:lnTo>
                  <a:lnTo>
                    <a:pt x="211187" y="251999"/>
                  </a:lnTo>
                  <a:lnTo>
                    <a:pt x="198694" y="257423"/>
                  </a:lnTo>
                  <a:lnTo>
                    <a:pt x="190500" y="25907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67"/>
            <p:cNvSpPr/>
            <p:nvPr/>
          </p:nvSpPr>
          <p:spPr>
            <a:xfrm>
              <a:off x="4411980" y="2080574"/>
              <a:ext cx="274321" cy="273968"/>
            </a:xfrm>
            <a:custGeom>
              <a:avLst/>
              <a:gdLst/>
              <a:ahLst/>
              <a:cxnLst/>
              <a:rect l="0" t="0" r="0" b="0"/>
              <a:pathLst>
                <a:path w="274321" h="273968">
                  <a:moveTo>
                    <a:pt x="0" y="7306"/>
                  </a:moveTo>
                  <a:lnTo>
                    <a:pt x="0" y="3261"/>
                  </a:lnTo>
                  <a:lnTo>
                    <a:pt x="846" y="2069"/>
                  </a:lnTo>
                  <a:lnTo>
                    <a:pt x="2258" y="1275"/>
                  </a:lnTo>
                  <a:lnTo>
                    <a:pt x="6561" y="0"/>
                  </a:lnTo>
                  <a:lnTo>
                    <a:pt x="11665" y="2083"/>
                  </a:lnTo>
                  <a:lnTo>
                    <a:pt x="19578" y="5831"/>
                  </a:lnTo>
                  <a:lnTo>
                    <a:pt x="28739" y="10319"/>
                  </a:lnTo>
                  <a:lnTo>
                    <a:pt x="36197" y="15136"/>
                  </a:lnTo>
                  <a:lnTo>
                    <a:pt x="39372" y="17606"/>
                  </a:lnTo>
                  <a:lnTo>
                    <a:pt x="44028" y="20100"/>
                  </a:lnTo>
                  <a:lnTo>
                    <a:pt x="49672" y="22608"/>
                  </a:lnTo>
                  <a:lnTo>
                    <a:pt x="55975" y="25128"/>
                  </a:lnTo>
                  <a:lnTo>
                    <a:pt x="61870" y="27654"/>
                  </a:lnTo>
                  <a:lnTo>
                    <a:pt x="72936" y="32718"/>
                  </a:lnTo>
                  <a:lnTo>
                    <a:pt x="78257" y="36101"/>
                  </a:lnTo>
                  <a:lnTo>
                    <a:pt x="83498" y="40049"/>
                  </a:lnTo>
                  <a:lnTo>
                    <a:pt x="88686" y="44375"/>
                  </a:lnTo>
                  <a:lnTo>
                    <a:pt x="94683" y="48952"/>
                  </a:lnTo>
                  <a:lnTo>
                    <a:pt x="101222" y="53697"/>
                  </a:lnTo>
                  <a:lnTo>
                    <a:pt x="115261" y="63484"/>
                  </a:lnTo>
                  <a:lnTo>
                    <a:pt x="129968" y="73478"/>
                  </a:lnTo>
                  <a:lnTo>
                    <a:pt x="136598" y="78514"/>
                  </a:lnTo>
                  <a:lnTo>
                    <a:pt x="142712" y="83565"/>
                  </a:lnTo>
                  <a:lnTo>
                    <a:pt x="148482" y="88625"/>
                  </a:lnTo>
                  <a:lnTo>
                    <a:pt x="154868" y="93692"/>
                  </a:lnTo>
                  <a:lnTo>
                    <a:pt x="161665" y="98764"/>
                  </a:lnTo>
                  <a:lnTo>
                    <a:pt x="168737" y="103838"/>
                  </a:lnTo>
                  <a:lnTo>
                    <a:pt x="175145" y="109761"/>
                  </a:lnTo>
                  <a:lnTo>
                    <a:pt x="181110" y="116249"/>
                  </a:lnTo>
                  <a:lnTo>
                    <a:pt x="186780" y="123115"/>
                  </a:lnTo>
                  <a:lnTo>
                    <a:pt x="192253" y="129385"/>
                  </a:lnTo>
                  <a:lnTo>
                    <a:pt x="197595" y="135259"/>
                  </a:lnTo>
                  <a:lnTo>
                    <a:pt x="208047" y="146301"/>
                  </a:lnTo>
                  <a:lnTo>
                    <a:pt x="218337" y="156852"/>
                  </a:lnTo>
                  <a:lnTo>
                    <a:pt x="222605" y="162884"/>
                  </a:lnTo>
                  <a:lnTo>
                    <a:pt x="226296" y="169444"/>
                  </a:lnTo>
                  <a:lnTo>
                    <a:pt x="238305" y="194179"/>
                  </a:lnTo>
                  <a:lnTo>
                    <a:pt x="241844" y="199622"/>
                  </a:lnTo>
                  <a:lnTo>
                    <a:pt x="245896" y="204943"/>
                  </a:lnTo>
                  <a:lnTo>
                    <a:pt x="250290" y="210184"/>
                  </a:lnTo>
                  <a:lnTo>
                    <a:pt x="253221" y="215371"/>
                  </a:lnTo>
                  <a:lnTo>
                    <a:pt x="255174" y="220523"/>
                  </a:lnTo>
                  <a:lnTo>
                    <a:pt x="256476" y="225651"/>
                  </a:lnTo>
                  <a:lnTo>
                    <a:pt x="260181" y="233606"/>
                  </a:lnTo>
                  <a:lnTo>
                    <a:pt x="263802" y="239964"/>
                  </a:lnTo>
                  <a:lnTo>
                    <a:pt x="266688" y="248303"/>
                  </a:lnTo>
                  <a:lnTo>
                    <a:pt x="271683" y="256136"/>
                  </a:lnTo>
                  <a:lnTo>
                    <a:pt x="273148" y="261266"/>
                  </a:lnTo>
                  <a:lnTo>
                    <a:pt x="273973" y="268914"/>
                  </a:lnTo>
                  <a:lnTo>
                    <a:pt x="274318" y="273967"/>
                  </a:lnTo>
                  <a:lnTo>
                    <a:pt x="274320" y="241195"/>
                  </a:lnTo>
                  <a:lnTo>
                    <a:pt x="272062" y="233741"/>
                  </a:lnTo>
                  <a:lnTo>
                    <a:pt x="269083" y="225631"/>
                  </a:lnTo>
                  <a:lnTo>
                    <a:pt x="267406" y="217151"/>
                  </a:lnTo>
                  <a:lnTo>
                    <a:pt x="266700" y="21304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68"/>
            <p:cNvSpPr/>
            <p:nvPr/>
          </p:nvSpPr>
          <p:spPr>
            <a:xfrm>
              <a:off x="4503420" y="2171700"/>
              <a:ext cx="60961" cy="45721"/>
            </a:xfrm>
            <a:custGeom>
              <a:avLst/>
              <a:gdLst/>
              <a:ahLst/>
              <a:cxnLst/>
              <a:rect l="0" t="0" r="0" b="0"/>
              <a:pathLst>
                <a:path w="60961" h="45721">
                  <a:moveTo>
                    <a:pt x="0" y="0"/>
                  </a:moveTo>
                  <a:lnTo>
                    <a:pt x="6561" y="6561"/>
                  </a:lnTo>
                  <a:lnTo>
                    <a:pt x="8608" y="7761"/>
                  </a:lnTo>
                  <a:lnTo>
                    <a:pt x="15397" y="11352"/>
                  </a:lnTo>
                  <a:lnTo>
                    <a:pt x="18731" y="13495"/>
                  </a:lnTo>
                  <a:lnTo>
                    <a:pt x="21801" y="15769"/>
                  </a:lnTo>
                  <a:lnTo>
                    <a:pt x="24694" y="18133"/>
                  </a:lnTo>
                  <a:lnTo>
                    <a:pt x="28316" y="21402"/>
                  </a:lnTo>
                  <a:lnTo>
                    <a:pt x="36856" y="29550"/>
                  </a:lnTo>
                  <a:lnTo>
                    <a:pt x="41504" y="33247"/>
                  </a:lnTo>
                  <a:lnTo>
                    <a:pt x="46296" y="36558"/>
                  </a:lnTo>
                  <a:lnTo>
                    <a:pt x="60960" y="457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3"/>
          <p:cNvSpPr txBox="1">
            <a:spLocks noChangeArrowheads="1"/>
          </p:cNvSpPr>
          <p:nvPr/>
        </p:nvSpPr>
        <p:spPr bwMode="auto">
          <a:xfrm>
            <a:off x="228600" y="1371600"/>
            <a:ext cx="8686800" cy="860425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Transversal: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 line that intersects two coplanar lines at two distinct points.</a:t>
            </a:r>
          </a:p>
        </p:txBody>
      </p:sp>
      <p:sp>
        <p:nvSpPr>
          <p:cNvPr id="16386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Identifying Angles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295400" y="2590800"/>
            <a:ext cx="2667000" cy="19812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393825" y="3048000"/>
            <a:ext cx="1425575" cy="423863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085975" y="3360738"/>
            <a:ext cx="1481138" cy="77152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562600" y="3960813"/>
            <a:ext cx="2362200" cy="158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5357813" y="3208337"/>
            <a:ext cx="2209800" cy="974725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25" idx="2"/>
          </p:cNvCxnSpPr>
          <p:nvPr/>
        </p:nvCxnSpPr>
        <p:spPr>
          <a:xfrm rot="5400000" flipH="1" flipV="1">
            <a:off x="6806406" y="3834607"/>
            <a:ext cx="1093787" cy="5334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819400" y="2819400"/>
            <a:ext cx="457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581400" y="30480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810000" y="3962400"/>
            <a:ext cx="685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334000" y="34290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k</a:t>
            </a:r>
          </a:p>
        </p:txBody>
      </p: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7010400" y="22860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l</a:t>
            </a:r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7391400" y="3124200"/>
            <a:ext cx="4572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 i="1">
                <a:latin typeface="Times New Roman" pitchFamily="18" charset="0"/>
                <a:cs typeface="Times New Roman" pitchFamily="18" charset="0"/>
              </a:rPr>
              <a:t>m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2057400" y="5056188"/>
            <a:ext cx="55626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How many angles are formed by a transversal?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2" grpId="1"/>
      <p:bldP spid="23" grpId="0"/>
      <p:bldP spid="23" grpId="1"/>
      <p:bldP spid="24" grpId="0"/>
      <p:bldP spid="25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Properties of Parallel Lines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895600" y="2362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95600" y="3124200"/>
            <a:ext cx="2743200" cy="1588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124200" y="2362200"/>
            <a:ext cx="2286000" cy="7620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914400" y="4419600"/>
            <a:ext cx="7620000" cy="1938338"/>
            <a:chOff x="914400" y="4419600"/>
            <a:chExt cx="7620000" cy="1938992"/>
          </a:xfrm>
        </p:grpSpPr>
        <p:sp>
          <p:nvSpPr>
            <p:cNvPr id="47125" name="TextBox 23"/>
            <p:cNvSpPr txBox="1">
              <a:spLocks noChangeArrowheads="1"/>
            </p:cNvSpPr>
            <p:nvPr/>
          </p:nvSpPr>
          <p:spPr bwMode="auto">
            <a:xfrm>
              <a:off x="914400" y="4419600"/>
              <a:ext cx="7620000" cy="1938992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Theorem 3-4: Same-Side Exterior Angles Theorem</a:t>
              </a:r>
            </a:p>
            <a:p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If a transversal intersects two parallel lines, then same-side exterior angles are supplementary.</a:t>
              </a:r>
            </a:p>
            <a:p>
              <a:endParaRPr lang="en-US" sz="240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graphicFrame>
          <p:nvGraphicFramePr>
            <p:cNvPr id="47106" name="Object 2"/>
            <p:cNvGraphicFramePr>
              <a:graphicFrameLocks noChangeAspect="1"/>
            </p:cNvGraphicFramePr>
            <p:nvPr/>
          </p:nvGraphicFramePr>
          <p:xfrm>
            <a:off x="3240087" y="5791200"/>
            <a:ext cx="2627313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7108" name="Equation" r:id="rId4" imgW="1143000" imgH="127000" progId="Equation.3">
                    <p:embed/>
                  </p:oleObj>
                </mc:Choice>
                <mc:Fallback>
                  <p:oleObj name="Equation" r:id="rId4" imgW="1143000" imgH="127000" progId="Equation.3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240087" y="5791200"/>
                          <a:ext cx="2627313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2854325" y="1828800"/>
            <a:ext cx="1946275" cy="1676400"/>
            <a:chOff x="2853621" y="1828800"/>
            <a:chExt cx="1946979" cy="1676400"/>
          </a:xfrm>
        </p:grpSpPr>
        <p:sp>
          <p:nvSpPr>
            <p:cNvPr id="47120" name="TextBox 34"/>
            <p:cNvSpPr txBox="1">
              <a:spLocks noChangeArrowheads="1"/>
            </p:cNvSpPr>
            <p:nvPr/>
          </p:nvSpPr>
          <p:spPr bwMode="auto">
            <a:xfrm>
              <a:off x="2853621" y="1828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a</a:t>
              </a:r>
            </a:p>
          </p:txBody>
        </p:sp>
        <p:sp>
          <p:nvSpPr>
            <p:cNvPr id="47121" name="TextBox 36"/>
            <p:cNvSpPr txBox="1">
              <a:spLocks noChangeArrowheads="1"/>
            </p:cNvSpPr>
            <p:nvPr/>
          </p:nvSpPr>
          <p:spPr bwMode="auto">
            <a:xfrm>
              <a:off x="2853621" y="2590800"/>
              <a:ext cx="422979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 i="1">
                  <a:latin typeface="Times New Roman" pitchFamily="18" charset="0"/>
                  <a:cs typeface="Times New Roman" pitchFamily="18" charset="0"/>
                </a:rPr>
                <a:t>b</a:t>
              </a:r>
            </a:p>
          </p:txBody>
        </p:sp>
        <p:sp>
          <p:nvSpPr>
            <p:cNvPr id="47122" name="TextBox 21"/>
            <p:cNvSpPr txBox="1">
              <a:spLocks noChangeArrowheads="1"/>
            </p:cNvSpPr>
            <p:nvPr/>
          </p:nvSpPr>
          <p:spPr bwMode="auto">
            <a:xfrm>
              <a:off x="4114800" y="19050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7123" name="TextBox 22"/>
            <p:cNvSpPr txBox="1">
              <a:spLocks noChangeArrowheads="1"/>
            </p:cNvSpPr>
            <p:nvPr/>
          </p:nvSpPr>
          <p:spPr bwMode="auto">
            <a:xfrm>
              <a:off x="4114800" y="3074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47124" name="TextBox 23"/>
            <p:cNvSpPr txBox="1">
              <a:spLocks noChangeArrowheads="1"/>
            </p:cNvSpPr>
            <p:nvPr/>
          </p:nvSpPr>
          <p:spPr bwMode="auto">
            <a:xfrm>
              <a:off x="4474870" y="19050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</p:grpSp>
      <p:grpSp>
        <p:nvGrpSpPr>
          <p:cNvPr id="47114" name="Group 17"/>
          <p:cNvGrpSpPr>
            <a:grpSpLocks/>
          </p:cNvGrpSpPr>
          <p:nvPr/>
        </p:nvGrpSpPr>
        <p:grpSpPr bwMode="auto">
          <a:xfrm>
            <a:off x="4876800" y="2286000"/>
            <a:ext cx="152400" cy="152400"/>
            <a:chOff x="990600" y="1828800"/>
            <a:chExt cx="152400" cy="152400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115" name="Group 21"/>
          <p:cNvGrpSpPr>
            <a:grpSpLocks/>
          </p:cNvGrpSpPr>
          <p:nvPr/>
        </p:nvGrpSpPr>
        <p:grpSpPr bwMode="auto">
          <a:xfrm>
            <a:off x="4876800" y="3048000"/>
            <a:ext cx="152400" cy="152400"/>
            <a:chOff x="990600" y="1828800"/>
            <a:chExt cx="152400" cy="1524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990600" y="18288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990600" y="1905000"/>
              <a:ext cx="152400" cy="76200"/>
            </a:xfrm>
            <a:prstGeom prst="line">
              <a:avLst/>
            </a:prstGeom>
            <a:ln w="38100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7042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Sum It Up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228600" y="1295400"/>
            <a:ext cx="76200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/>
              <a:t>If a transversal intersects two parallel lines…</a:t>
            </a:r>
          </a:p>
        </p:txBody>
      </p:sp>
      <p:graphicFrame>
        <p:nvGraphicFramePr>
          <p:cNvPr id="63493" name="Group 5"/>
          <p:cNvGraphicFramePr>
            <a:graphicFrameLocks noGrp="1"/>
          </p:cNvGraphicFramePr>
          <p:nvPr/>
        </p:nvGraphicFramePr>
        <p:xfrm>
          <a:off x="457200" y="2057400"/>
          <a:ext cx="8001000" cy="3200400"/>
        </p:xfrm>
        <a:graphic>
          <a:graphicData uri="http://schemas.openxmlformats.org/drawingml/2006/table">
            <a:tbl>
              <a:tblPr/>
              <a:tblGrid>
                <a:gridCol w="4000500"/>
                <a:gridCol w="40005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Angle Pair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Property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Corresponding Angles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-107" charset="0"/>
                        <a:ea typeface="ＭＳ Ｐゴシック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Alternate Interior Angles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-107" charset="0"/>
                        <a:ea typeface="ＭＳ Ｐゴシック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Alternate Exterior Angles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-107" charset="0"/>
                        <a:ea typeface="ＭＳ Ｐゴシック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Same-Side Interior Angles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-107" charset="0"/>
                        <a:ea typeface="ＭＳ Ｐゴシック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-107" charset="0"/>
                          <a:ea typeface="ＭＳ Ｐゴシック" pitchFamily="1" charset="-128"/>
                        </a:rPr>
                        <a:t>Same-Side Exterior Angles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-107" charset="2"/>
                        <a:buNone/>
                        <a:tabLst/>
                      </a:pP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-107" charset="0"/>
                        <a:ea typeface="ＭＳ Ｐゴシック" pitchFamily="1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0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Let’s Apply What We Have Learned, K?</a:t>
            </a:r>
          </a:p>
        </p:txBody>
      </p:sp>
      <p:grpSp>
        <p:nvGrpSpPr>
          <p:cNvPr id="89091" name="Group 21"/>
          <p:cNvGrpSpPr>
            <a:grpSpLocks/>
          </p:cNvGrpSpPr>
          <p:nvPr/>
        </p:nvGrpSpPr>
        <p:grpSpPr bwMode="auto">
          <a:xfrm>
            <a:off x="2438400" y="1900238"/>
            <a:ext cx="3429000" cy="1604962"/>
            <a:chOff x="1536" y="1197"/>
            <a:chExt cx="2160" cy="1011"/>
          </a:xfrm>
        </p:grpSpPr>
        <p:grpSp>
          <p:nvGrpSpPr>
            <p:cNvPr id="89093" name="Group 47"/>
            <p:cNvGrpSpPr>
              <a:grpSpLocks/>
            </p:cNvGrpSpPr>
            <p:nvPr/>
          </p:nvGrpSpPr>
          <p:grpSpPr bwMode="auto">
            <a:xfrm>
              <a:off x="1536" y="1197"/>
              <a:ext cx="2160" cy="1009"/>
              <a:chOff x="2057400" y="1447800"/>
              <a:chExt cx="3429000" cy="1601789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2057400" y="3048002"/>
                <a:ext cx="3429000" cy="1587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 rot="16200000" flipH="1">
                <a:off x="2361405" y="1753395"/>
                <a:ext cx="1601789" cy="990600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arrow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rot="16200000" flipH="1">
                <a:off x="4190205" y="1753395"/>
                <a:ext cx="1601789" cy="990600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89101" name="Group 39"/>
              <p:cNvGrpSpPr>
                <a:grpSpLocks/>
              </p:cNvGrpSpPr>
              <p:nvPr/>
            </p:nvGrpSpPr>
            <p:grpSpPr bwMode="auto">
              <a:xfrm>
                <a:off x="4876800" y="2057400"/>
                <a:ext cx="153194" cy="153194"/>
                <a:chOff x="6247606" y="2133600"/>
                <a:chExt cx="153194" cy="153194"/>
              </a:xfrm>
            </p:grpSpPr>
            <p:cxnSp>
              <p:nvCxnSpPr>
                <p:cNvPr id="29" name="Straight Connector 28"/>
                <p:cNvCxnSpPr/>
                <p:nvPr/>
              </p:nvCxnSpPr>
              <p:spPr>
                <a:xfrm rot="5400000" flipH="1" flipV="1">
                  <a:off x="6174581" y="2206626"/>
                  <a:ext cx="147637" cy="1588"/>
                </a:xfrm>
                <a:prstGeom prst="line">
                  <a:avLst/>
                </a:prstGeom>
                <a:ln w="38100" cap="flat" cmpd="sng" algn="ctr">
                  <a:solidFill>
                    <a:srgbClr val="FF66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6249194" y="2133601"/>
                  <a:ext cx="158750" cy="76200"/>
                </a:xfrm>
                <a:prstGeom prst="line">
                  <a:avLst/>
                </a:prstGeom>
                <a:ln w="38100" cap="flat" cmpd="sng" algn="ctr">
                  <a:solidFill>
                    <a:srgbClr val="FF66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9102" name="Group 40"/>
              <p:cNvGrpSpPr>
                <a:grpSpLocks/>
              </p:cNvGrpSpPr>
              <p:nvPr/>
            </p:nvGrpSpPr>
            <p:grpSpPr bwMode="auto">
              <a:xfrm>
                <a:off x="3124200" y="2209800"/>
                <a:ext cx="153194" cy="153194"/>
                <a:chOff x="6247606" y="2133600"/>
                <a:chExt cx="153194" cy="153194"/>
              </a:xfrm>
            </p:grpSpPr>
            <p:cxnSp>
              <p:nvCxnSpPr>
                <p:cNvPr id="42" name="Straight Connector 41"/>
                <p:cNvCxnSpPr/>
                <p:nvPr/>
              </p:nvCxnSpPr>
              <p:spPr>
                <a:xfrm rot="5400000" flipH="1" flipV="1">
                  <a:off x="6174581" y="2206626"/>
                  <a:ext cx="147637" cy="1588"/>
                </a:xfrm>
                <a:prstGeom prst="line">
                  <a:avLst/>
                </a:prstGeom>
                <a:ln w="38100" cap="flat" cmpd="sng" algn="ctr">
                  <a:solidFill>
                    <a:srgbClr val="FF66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Straight Connector 42"/>
                <p:cNvCxnSpPr/>
                <p:nvPr/>
              </p:nvCxnSpPr>
              <p:spPr>
                <a:xfrm>
                  <a:off x="6249194" y="2133601"/>
                  <a:ext cx="158750" cy="76200"/>
                </a:xfrm>
                <a:prstGeom prst="line">
                  <a:avLst/>
                </a:prstGeom>
                <a:ln w="38100" cap="flat" cmpd="sng" algn="ctr">
                  <a:solidFill>
                    <a:srgbClr val="FF66FF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Arrow Connector 43"/>
              <p:cNvCxnSpPr/>
              <p:nvPr/>
            </p:nvCxnSpPr>
            <p:spPr>
              <a:xfrm rot="5400000">
                <a:off x="3276599" y="1828801"/>
                <a:ext cx="1600202" cy="838200"/>
              </a:xfrm>
              <a:prstGeom prst="straightConnector1">
                <a:avLst/>
              </a:prstGeom>
              <a:ln w="38100" cap="flat" cmpd="sng" algn="ctr">
                <a:solidFill>
                  <a:schemeClr val="accent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094" name="TextBox 48"/>
            <p:cNvSpPr txBox="1">
              <a:spLocks noChangeArrowheads="1"/>
            </p:cNvSpPr>
            <p:nvPr/>
          </p:nvSpPr>
          <p:spPr bwMode="auto">
            <a:xfrm>
              <a:off x="2112" y="1917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x°</a:t>
              </a:r>
            </a:p>
          </p:txBody>
        </p:sp>
        <p:sp>
          <p:nvSpPr>
            <p:cNvPr id="89095" name="TextBox 49"/>
            <p:cNvSpPr txBox="1">
              <a:spLocks noChangeArrowheads="1"/>
            </p:cNvSpPr>
            <p:nvPr/>
          </p:nvSpPr>
          <p:spPr bwMode="auto">
            <a:xfrm>
              <a:off x="2640" y="1917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y°</a:t>
              </a:r>
            </a:p>
          </p:txBody>
        </p:sp>
        <p:sp>
          <p:nvSpPr>
            <p:cNvPr id="89096" name="TextBox 50"/>
            <p:cNvSpPr txBox="1">
              <a:spLocks noChangeArrowheads="1"/>
            </p:cNvSpPr>
            <p:nvPr/>
          </p:nvSpPr>
          <p:spPr bwMode="auto">
            <a:xfrm>
              <a:off x="2352" y="168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50</a:t>
              </a:r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</a:p>
          </p:txBody>
        </p:sp>
        <p:sp>
          <p:nvSpPr>
            <p:cNvPr id="89097" name="TextBox 51"/>
            <p:cNvSpPr txBox="1">
              <a:spLocks noChangeArrowheads="1"/>
            </p:cNvSpPr>
            <p:nvPr/>
          </p:nvSpPr>
          <p:spPr bwMode="auto">
            <a:xfrm>
              <a:off x="3168" y="1920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70</a:t>
              </a:r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</a:p>
          </p:txBody>
        </p:sp>
      </p:grpSp>
      <p:sp>
        <p:nvSpPr>
          <p:cNvPr id="89092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Find the values of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in the diagram below.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1059479" y="1943100"/>
            <a:ext cx="4861263" cy="2635990"/>
            <a:chOff x="1059479" y="1943100"/>
            <a:chExt cx="4861263" cy="2635990"/>
          </a:xfrm>
        </p:grpSpPr>
        <p:sp>
          <p:nvSpPr>
            <p:cNvPr id="2" name="SMARTInkAnnotation22"/>
            <p:cNvSpPr/>
            <p:nvPr/>
          </p:nvSpPr>
          <p:spPr>
            <a:xfrm>
              <a:off x="4786835" y="2293620"/>
              <a:ext cx="135200" cy="151943"/>
            </a:xfrm>
            <a:custGeom>
              <a:avLst/>
              <a:gdLst/>
              <a:ahLst/>
              <a:cxnLst/>
              <a:rect l="0" t="0" r="0" b="0"/>
              <a:pathLst>
                <a:path w="135200" h="151943">
                  <a:moveTo>
                    <a:pt x="21385" y="0"/>
                  </a:moveTo>
                  <a:lnTo>
                    <a:pt x="27946" y="0"/>
                  </a:lnTo>
                  <a:lnTo>
                    <a:pt x="28299" y="847"/>
                  </a:lnTo>
                  <a:lnTo>
                    <a:pt x="28691" y="4046"/>
                  </a:lnTo>
                  <a:lnTo>
                    <a:pt x="28866" y="8289"/>
                  </a:lnTo>
                  <a:lnTo>
                    <a:pt x="28964" y="15438"/>
                  </a:lnTo>
                  <a:lnTo>
                    <a:pt x="28978" y="17912"/>
                  </a:lnTo>
                  <a:lnTo>
                    <a:pt x="28140" y="20408"/>
                  </a:lnTo>
                  <a:lnTo>
                    <a:pt x="26735" y="22919"/>
                  </a:lnTo>
                  <a:lnTo>
                    <a:pt x="24952" y="25439"/>
                  </a:lnTo>
                  <a:lnTo>
                    <a:pt x="23763" y="28813"/>
                  </a:lnTo>
                  <a:lnTo>
                    <a:pt x="22971" y="32755"/>
                  </a:lnTo>
                  <a:lnTo>
                    <a:pt x="22442" y="37077"/>
                  </a:lnTo>
                  <a:lnTo>
                    <a:pt x="21243" y="41651"/>
                  </a:lnTo>
                  <a:lnTo>
                    <a:pt x="19597" y="46394"/>
                  </a:lnTo>
                  <a:lnTo>
                    <a:pt x="17653" y="51250"/>
                  </a:lnTo>
                  <a:lnTo>
                    <a:pt x="13236" y="63418"/>
                  </a:lnTo>
                  <a:lnTo>
                    <a:pt x="10872" y="70218"/>
                  </a:lnTo>
                  <a:lnTo>
                    <a:pt x="8450" y="76446"/>
                  </a:lnTo>
                  <a:lnTo>
                    <a:pt x="5988" y="82290"/>
                  </a:lnTo>
                  <a:lnTo>
                    <a:pt x="3501" y="87880"/>
                  </a:lnTo>
                  <a:lnTo>
                    <a:pt x="1842" y="93300"/>
                  </a:lnTo>
                  <a:lnTo>
                    <a:pt x="737" y="98607"/>
                  </a:lnTo>
                  <a:lnTo>
                    <a:pt x="0" y="103838"/>
                  </a:lnTo>
                  <a:lnTo>
                    <a:pt x="355" y="109018"/>
                  </a:lnTo>
                  <a:lnTo>
                    <a:pt x="1438" y="114166"/>
                  </a:lnTo>
                  <a:lnTo>
                    <a:pt x="3008" y="119290"/>
                  </a:lnTo>
                  <a:lnTo>
                    <a:pt x="4900" y="123553"/>
                  </a:lnTo>
                  <a:lnTo>
                    <a:pt x="7009" y="127242"/>
                  </a:lnTo>
                  <a:lnTo>
                    <a:pt x="9261" y="130548"/>
                  </a:lnTo>
                  <a:lnTo>
                    <a:pt x="12456" y="133599"/>
                  </a:lnTo>
                  <a:lnTo>
                    <a:pt x="16279" y="136479"/>
                  </a:lnTo>
                  <a:lnTo>
                    <a:pt x="20522" y="139246"/>
                  </a:lnTo>
                  <a:lnTo>
                    <a:pt x="25042" y="141937"/>
                  </a:lnTo>
                  <a:lnTo>
                    <a:pt x="29750" y="144578"/>
                  </a:lnTo>
                  <a:lnTo>
                    <a:pt x="34582" y="147185"/>
                  </a:lnTo>
                  <a:lnTo>
                    <a:pt x="39496" y="148924"/>
                  </a:lnTo>
                  <a:lnTo>
                    <a:pt x="44466" y="150082"/>
                  </a:lnTo>
                  <a:lnTo>
                    <a:pt x="49473" y="150855"/>
                  </a:lnTo>
                  <a:lnTo>
                    <a:pt x="54503" y="151370"/>
                  </a:lnTo>
                  <a:lnTo>
                    <a:pt x="59551" y="151713"/>
                  </a:lnTo>
                  <a:lnTo>
                    <a:pt x="64608" y="151942"/>
                  </a:lnTo>
                  <a:lnTo>
                    <a:pt x="69674" y="151248"/>
                  </a:lnTo>
                  <a:lnTo>
                    <a:pt x="74745" y="149939"/>
                  </a:lnTo>
                  <a:lnTo>
                    <a:pt x="79818" y="148219"/>
                  </a:lnTo>
                  <a:lnTo>
                    <a:pt x="84894" y="146226"/>
                  </a:lnTo>
                  <a:lnTo>
                    <a:pt x="89970" y="144051"/>
                  </a:lnTo>
                  <a:lnTo>
                    <a:pt x="95048" y="141754"/>
                  </a:lnTo>
                  <a:lnTo>
                    <a:pt x="100127" y="138529"/>
                  </a:lnTo>
                  <a:lnTo>
                    <a:pt x="105207" y="134686"/>
                  </a:lnTo>
                  <a:lnTo>
                    <a:pt x="110286" y="130431"/>
                  </a:lnTo>
                  <a:lnTo>
                    <a:pt x="114519" y="125900"/>
                  </a:lnTo>
                  <a:lnTo>
                    <a:pt x="118188" y="121187"/>
                  </a:lnTo>
                  <a:lnTo>
                    <a:pt x="121480" y="116351"/>
                  </a:lnTo>
                  <a:lnTo>
                    <a:pt x="124522" y="111434"/>
                  </a:lnTo>
                  <a:lnTo>
                    <a:pt x="127396" y="106463"/>
                  </a:lnTo>
                  <a:lnTo>
                    <a:pt x="130159" y="101455"/>
                  </a:lnTo>
                  <a:lnTo>
                    <a:pt x="132000" y="96423"/>
                  </a:lnTo>
                  <a:lnTo>
                    <a:pt x="133228" y="91376"/>
                  </a:lnTo>
                  <a:lnTo>
                    <a:pt x="134047" y="86317"/>
                  </a:lnTo>
                  <a:lnTo>
                    <a:pt x="134593" y="81251"/>
                  </a:lnTo>
                  <a:lnTo>
                    <a:pt x="134957" y="76181"/>
                  </a:lnTo>
                  <a:lnTo>
                    <a:pt x="135199" y="71107"/>
                  </a:lnTo>
                  <a:lnTo>
                    <a:pt x="134515" y="66878"/>
                  </a:lnTo>
                  <a:lnTo>
                    <a:pt x="133212" y="63212"/>
                  </a:lnTo>
                  <a:lnTo>
                    <a:pt x="131495" y="59921"/>
                  </a:lnTo>
                  <a:lnTo>
                    <a:pt x="129506" y="56881"/>
                  </a:lnTo>
                  <a:lnTo>
                    <a:pt x="127332" y="54007"/>
                  </a:lnTo>
                  <a:lnTo>
                    <a:pt x="125036" y="51245"/>
                  </a:lnTo>
                  <a:lnTo>
                    <a:pt x="121812" y="48557"/>
                  </a:lnTo>
                  <a:lnTo>
                    <a:pt x="117969" y="45918"/>
                  </a:lnTo>
                  <a:lnTo>
                    <a:pt x="113715" y="43312"/>
                  </a:lnTo>
                  <a:lnTo>
                    <a:pt x="110032" y="40728"/>
                  </a:lnTo>
                  <a:lnTo>
                    <a:pt x="106729" y="38159"/>
                  </a:lnTo>
                  <a:lnTo>
                    <a:pt x="103681" y="35599"/>
                  </a:lnTo>
                  <a:lnTo>
                    <a:pt x="99955" y="33046"/>
                  </a:lnTo>
                  <a:lnTo>
                    <a:pt x="95779" y="30497"/>
                  </a:lnTo>
                  <a:lnTo>
                    <a:pt x="82345" y="228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23"/>
            <p:cNvSpPr/>
            <p:nvPr/>
          </p:nvSpPr>
          <p:spPr>
            <a:xfrm>
              <a:off x="4594983" y="2278380"/>
              <a:ext cx="125871" cy="205741"/>
            </a:xfrm>
            <a:custGeom>
              <a:avLst/>
              <a:gdLst/>
              <a:ahLst/>
              <a:cxnLst/>
              <a:rect l="0" t="0" r="0" b="0"/>
              <a:pathLst>
                <a:path w="125871" h="205741">
                  <a:moveTo>
                    <a:pt x="45597" y="0"/>
                  </a:moveTo>
                  <a:lnTo>
                    <a:pt x="45597" y="6561"/>
                  </a:lnTo>
                  <a:lnTo>
                    <a:pt x="43339" y="9407"/>
                  </a:lnTo>
                  <a:lnTo>
                    <a:pt x="41552" y="11352"/>
                  </a:lnTo>
                  <a:lnTo>
                    <a:pt x="40360" y="13494"/>
                  </a:lnTo>
                  <a:lnTo>
                    <a:pt x="39036" y="18133"/>
                  </a:lnTo>
                  <a:lnTo>
                    <a:pt x="36190" y="23017"/>
                  </a:lnTo>
                  <a:lnTo>
                    <a:pt x="34246" y="25505"/>
                  </a:lnTo>
                  <a:lnTo>
                    <a:pt x="32085" y="30527"/>
                  </a:lnTo>
                  <a:lnTo>
                    <a:pt x="31509" y="33051"/>
                  </a:lnTo>
                  <a:lnTo>
                    <a:pt x="28611" y="38114"/>
                  </a:lnTo>
                  <a:lnTo>
                    <a:pt x="26653" y="40649"/>
                  </a:lnTo>
                  <a:lnTo>
                    <a:pt x="24501" y="43186"/>
                  </a:lnTo>
                  <a:lnTo>
                    <a:pt x="22220" y="45724"/>
                  </a:lnTo>
                  <a:lnTo>
                    <a:pt x="19852" y="48263"/>
                  </a:lnTo>
                  <a:lnTo>
                    <a:pt x="18274" y="50802"/>
                  </a:lnTo>
                  <a:lnTo>
                    <a:pt x="16520" y="55881"/>
                  </a:lnTo>
                  <a:lnTo>
                    <a:pt x="13483" y="60961"/>
                  </a:lnTo>
                  <a:lnTo>
                    <a:pt x="11487" y="63500"/>
                  </a:lnTo>
                  <a:lnTo>
                    <a:pt x="9311" y="65194"/>
                  </a:lnTo>
                  <a:lnTo>
                    <a:pt x="7013" y="66323"/>
                  </a:lnTo>
                  <a:lnTo>
                    <a:pt x="1287" y="68134"/>
                  </a:lnTo>
                  <a:lnTo>
                    <a:pt x="816" y="69129"/>
                  </a:lnTo>
                  <a:lnTo>
                    <a:pt x="0" y="75102"/>
                  </a:lnTo>
                  <a:lnTo>
                    <a:pt x="806" y="75468"/>
                  </a:lnTo>
                  <a:lnTo>
                    <a:pt x="3958" y="75875"/>
                  </a:lnTo>
                  <a:lnTo>
                    <a:pt x="5985" y="75983"/>
                  </a:lnTo>
                  <a:lnTo>
                    <a:pt x="10494" y="76104"/>
                  </a:lnTo>
                  <a:lnTo>
                    <a:pt x="12881" y="75289"/>
                  </a:lnTo>
                  <a:lnTo>
                    <a:pt x="15320" y="73900"/>
                  </a:lnTo>
                  <a:lnTo>
                    <a:pt x="17792" y="72127"/>
                  </a:lnTo>
                  <a:lnTo>
                    <a:pt x="21133" y="70944"/>
                  </a:lnTo>
                  <a:lnTo>
                    <a:pt x="25055" y="70156"/>
                  </a:lnTo>
                  <a:lnTo>
                    <a:pt x="29362" y="69631"/>
                  </a:lnTo>
                  <a:lnTo>
                    <a:pt x="33080" y="69281"/>
                  </a:lnTo>
                  <a:lnTo>
                    <a:pt x="36406" y="69047"/>
                  </a:lnTo>
                  <a:lnTo>
                    <a:pt x="39469" y="68892"/>
                  </a:lnTo>
                  <a:lnTo>
                    <a:pt x="47389" y="68719"/>
                  </a:lnTo>
                  <a:lnTo>
                    <a:pt x="62226" y="68607"/>
                  </a:lnTo>
                  <a:lnTo>
                    <a:pt x="65996" y="69445"/>
                  </a:lnTo>
                  <a:lnTo>
                    <a:pt x="70204" y="70850"/>
                  </a:lnTo>
                  <a:lnTo>
                    <a:pt x="74702" y="72633"/>
                  </a:lnTo>
                  <a:lnTo>
                    <a:pt x="78546" y="74669"/>
                  </a:lnTo>
                  <a:lnTo>
                    <a:pt x="81957" y="76873"/>
                  </a:lnTo>
                  <a:lnTo>
                    <a:pt x="85077" y="79189"/>
                  </a:lnTo>
                  <a:lnTo>
                    <a:pt x="88850" y="80732"/>
                  </a:lnTo>
                  <a:lnTo>
                    <a:pt x="93059" y="81762"/>
                  </a:lnTo>
                  <a:lnTo>
                    <a:pt x="97558" y="82448"/>
                  </a:lnTo>
                  <a:lnTo>
                    <a:pt x="101405" y="84598"/>
                  </a:lnTo>
                  <a:lnTo>
                    <a:pt x="104815" y="87726"/>
                  </a:lnTo>
                  <a:lnTo>
                    <a:pt x="107936" y="91504"/>
                  </a:lnTo>
                  <a:lnTo>
                    <a:pt x="110863" y="94869"/>
                  </a:lnTo>
                  <a:lnTo>
                    <a:pt x="113661" y="97960"/>
                  </a:lnTo>
                  <a:lnTo>
                    <a:pt x="116374" y="100867"/>
                  </a:lnTo>
                  <a:lnTo>
                    <a:pt x="118181" y="103651"/>
                  </a:lnTo>
                  <a:lnTo>
                    <a:pt x="120190" y="109003"/>
                  </a:lnTo>
                  <a:lnTo>
                    <a:pt x="121573" y="112462"/>
                  </a:lnTo>
                  <a:lnTo>
                    <a:pt x="123341" y="116461"/>
                  </a:lnTo>
                  <a:lnTo>
                    <a:pt x="125366" y="120821"/>
                  </a:lnTo>
                  <a:lnTo>
                    <a:pt x="125870" y="124574"/>
                  </a:lnTo>
                  <a:lnTo>
                    <a:pt x="125359" y="127923"/>
                  </a:lnTo>
                  <a:lnTo>
                    <a:pt x="124172" y="131002"/>
                  </a:lnTo>
                  <a:lnTo>
                    <a:pt x="123380" y="134748"/>
                  </a:lnTo>
                  <a:lnTo>
                    <a:pt x="122852" y="138939"/>
                  </a:lnTo>
                  <a:lnTo>
                    <a:pt x="122501" y="143426"/>
                  </a:lnTo>
                  <a:lnTo>
                    <a:pt x="121420" y="148111"/>
                  </a:lnTo>
                  <a:lnTo>
                    <a:pt x="119852" y="152927"/>
                  </a:lnTo>
                  <a:lnTo>
                    <a:pt x="117961" y="157832"/>
                  </a:lnTo>
                  <a:lnTo>
                    <a:pt x="115853" y="161948"/>
                  </a:lnTo>
                  <a:lnTo>
                    <a:pt x="113601" y="165539"/>
                  </a:lnTo>
                  <a:lnTo>
                    <a:pt x="111253" y="168779"/>
                  </a:lnTo>
                  <a:lnTo>
                    <a:pt x="108841" y="171786"/>
                  </a:lnTo>
                  <a:lnTo>
                    <a:pt x="106387" y="174638"/>
                  </a:lnTo>
                  <a:lnTo>
                    <a:pt x="103903" y="177385"/>
                  </a:lnTo>
                  <a:lnTo>
                    <a:pt x="100554" y="180063"/>
                  </a:lnTo>
                  <a:lnTo>
                    <a:pt x="96628" y="182696"/>
                  </a:lnTo>
                  <a:lnTo>
                    <a:pt x="92318" y="185297"/>
                  </a:lnTo>
                  <a:lnTo>
                    <a:pt x="88598" y="187878"/>
                  </a:lnTo>
                  <a:lnTo>
                    <a:pt x="85271" y="190445"/>
                  </a:lnTo>
                  <a:lnTo>
                    <a:pt x="82206" y="193004"/>
                  </a:lnTo>
                  <a:lnTo>
                    <a:pt x="79317" y="195556"/>
                  </a:lnTo>
                  <a:lnTo>
                    <a:pt x="73848" y="200649"/>
                  </a:lnTo>
                  <a:lnTo>
                    <a:pt x="71204" y="202346"/>
                  </a:lnTo>
                  <a:lnTo>
                    <a:pt x="68595" y="203478"/>
                  </a:lnTo>
                  <a:lnTo>
                    <a:pt x="66009" y="204232"/>
                  </a:lnTo>
                  <a:lnTo>
                    <a:pt x="62592" y="204735"/>
                  </a:lnTo>
                  <a:lnTo>
                    <a:pt x="58620" y="205070"/>
                  </a:lnTo>
                  <a:lnTo>
                    <a:pt x="45597" y="2057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4"/>
            <p:cNvSpPr/>
            <p:nvPr/>
          </p:nvSpPr>
          <p:spPr>
            <a:xfrm>
              <a:off x="4610100" y="2301240"/>
              <a:ext cx="190501" cy="15241"/>
            </a:xfrm>
            <a:custGeom>
              <a:avLst/>
              <a:gdLst/>
              <a:ahLst/>
              <a:cxnLst/>
              <a:rect l="0" t="0" r="0" b="0"/>
              <a:pathLst>
                <a:path w="190501" h="15241">
                  <a:moveTo>
                    <a:pt x="0" y="15240"/>
                  </a:moveTo>
                  <a:lnTo>
                    <a:pt x="0" y="7934"/>
                  </a:lnTo>
                  <a:lnTo>
                    <a:pt x="4045" y="7713"/>
                  </a:lnTo>
                  <a:lnTo>
                    <a:pt x="6931" y="6835"/>
                  </a:lnTo>
                  <a:lnTo>
                    <a:pt x="10546" y="5403"/>
                  </a:lnTo>
                  <a:lnTo>
                    <a:pt x="14651" y="3602"/>
                  </a:lnTo>
                  <a:lnTo>
                    <a:pt x="18234" y="2401"/>
                  </a:lnTo>
                  <a:lnTo>
                    <a:pt x="21469" y="1601"/>
                  </a:lnTo>
                  <a:lnTo>
                    <a:pt x="24473" y="1067"/>
                  </a:lnTo>
                  <a:lnTo>
                    <a:pt x="28168" y="711"/>
                  </a:lnTo>
                  <a:lnTo>
                    <a:pt x="32326" y="474"/>
                  </a:lnTo>
                  <a:lnTo>
                    <a:pt x="36791" y="316"/>
                  </a:lnTo>
                  <a:lnTo>
                    <a:pt x="61360" y="63"/>
                  </a:lnTo>
                  <a:lnTo>
                    <a:pt x="171538" y="0"/>
                  </a:lnTo>
                  <a:lnTo>
                    <a:pt x="176166" y="846"/>
                  </a:lnTo>
                  <a:lnTo>
                    <a:pt x="180097" y="2258"/>
                  </a:lnTo>
                  <a:lnTo>
                    <a:pt x="190500" y="76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5"/>
            <p:cNvSpPr/>
            <p:nvPr/>
          </p:nvSpPr>
          <p:spPr>
            <a:xfrm>
              <a:off x="3009900" y="2065020"/>
              <a:ext cx="659328" cy="1079253"/>
            </a:xfrm>
            <a:custGeom>
              <a:avLst/>
              <a:gdLst/>
              <a:ahLst/>
              <a:cxnLst/>
              <a:rect l="0" t="0" r="0" b="0"/>
              <a:pathLst>
                <a:path w="659328" h="1079253">
                  <a:moveTo>
                    <a:pt x="0" y="0"/>
                  </a:moveTo>
                  <a:lnTo>
                    <a:pt x="4045" y="4046"/>
                  </a:lnTo>
                  <a:lnTo>
                    <a:pt x="5237" y="6084"/>
                  </a:lnTo>
                  <a:lnTo>
                    <a:pt x="6561" y="10606"/>
                  </a:lnTo>
                  <a:lnTo>
                    <a:pt x="7760" y="12151"/>
                  </a:lnTo>
                  <a:lnTo>
                    <a:pt x="9408" y="13181"/>
                  </a:lnTo>
                  <a:lnTo>
                    <a:pt x="11352" y="13867"/>
                  </a:lnTo>
                  <a:lnTo>
                    <a:pt x="15770" y="16888"/>
                  </a:lnTo>
                  <a:lnTo>
                    <a:pt x="18133" y="18879"/>
                  </a:lnTo>
                  <a:lnTo>
                    <a:pt x="19708" y="21052"/>
                  </a:lnTo>
                  <a:lnTo>
                    <a:pt x="21459" y="25726"/>
                  </a:lnTo>
                  <a:lnTo>
                    <a:pt x="30536" y="37162"/>
                  </a:lnTo>
                  <a:lnTo>
                    <a:pt x="42689" y="50960"/>
                  </a:lnTo>
                  <a:lnTo>
                    <a:pt x="66027" y="87137"/>
                  </a:lnTo>
                  <a:lnTo>
                    <a:pt x="74503" y="101830"/>
                  </a:lnTo>
                  <a:lnTo>
                    <a:pt x="101050" y="132101"/>
                  </a:lnTo>
                  <a:lnTo>
                    <a:pt x="123997" y="169899"/>
                  </a:lnTo>
                  <a:lnTo>
                    <a:pt x="146747" y="200801"/>
                  </a:lnTo>
                  <a:lnTo>
                    <a:pt x="161663" y="226872"/>
                  </a:lnTo>
                  <a:lnTo>
                    <a:pt x="180665" y="252624"/>
                  </a:lnTo>
                  <a:lnTo>
                    <a:pt x="204288" y="293237"/>
                  </a:lnTo>
                  <a:lnTo>
                    <a:pt x="227215" y="335603"/>
                  </a:lnTo>
                  <a:lnTo>
                    <a:pt x="252596" y="376983"/>
                  </a:lnTo>
                  <a:lnTo>
                    <a:pt x="274804" y="411955"/>
                  </a:lnTo>
                  <a:lnTo>
                    <a:pt x="287446" y="434481"/>
                  </a:lnTo>
                  <a:lnTo>
                    <a:pt x="307218" y="472459"/>
                  </a:lnTo>
                  <a:lnTo>
                    <a:pt x="326275" y="510543"/>
                  </a:lnTo>
                  <a:lnTo>
                    <a:pt x="370870" y="571814"/>
                  </a:lnTo>
                  <a:lnTo>
                    <a:pt x="390213" y="609642"/>
                  </a:lnTo>
                  <a:lnTo>
                    <a:pt x="402074" y="632472"/>
                  </a:lnTo>
                  <a:lnTo>
                    <a:pt x="421201" y="672150"/>
                  </a:lnTo>
                  <a:lnTo>
                    <a:pt x="443930" y="708870"/>
                  </a:lnTo>
                  <a:lnTo>
                    <a:pt x="459330" y="746788"/>
                  </a:lnTo>
                  <a:lnTo>
                    <a:pt x="466896" y="759755"/>
                  </a:lnTo>
                  <a:lnTo>
                    <a:pt x="489646" y="793188"/>
                  </a:lnTo>
                  <a:lnTo>
                    <a:pt x="509095" y="830673"/>
                  </a:lnTo>
                  <a:lnTo>
                    <a:pt x="534531" y="872263"/>
                  </a:lnTo>
                  <a:lnTo>
                    <a:pt x="556743" y="907252"/>
                  </a:lnTo>
                  <a:lnTo>
                    <a:pt x="599762" y="975682"/>
                  </a:lnTo>
                  <a:lnTo>
                    <a:pt x="618851" y="1011245"/>
                  </a:lnTo>
                  <a:lnTo>
                    <a:pt x="627259" y="1023482"/>
                  </a:lnTo>
                  <a:lnTo>
                    <a:pt x="637598" y="1043805"/>
                  </a:lnTo>
                  <a:lnTo>
                    <a:pt x="653576" y="1068530"/>
                  </a:lnTo>
                  <a:lnTo>
                    <a:pt x="659327" y="1079252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6"/>
            <p:cNvSpPr/>
            <p:nvPr/>
          </p:nvSpPr>
          <p:spPr>
            <a:xfrm>
              <a:off x="3808114" y="3361901"/>
              <a:ext cx="24747" cy="36620"/>
            </a:xfrm>
            <a:custGeom>
              <a:avLst/>
              <a:gdLst/>
              <a:ahLst/>
              <a:cxnLst/>
              <a:rect l="0" t="0" r="0" b="0"/>
              <a:pathLst>
                <a:path w="24747" h="36620">
                  <a:moveTo>
                    <a:pt x="0" y="0"/>
                  </a:moveTo>
                  <a:lnTo>
                    <a:pt x="9460" y="15344"/>
                  </a:lnTo>
                  <a:lnTo>
                    <a:pt x="13719" y="23777"/>
                  </a:lnTo>
                  <a:lnTo>
                    <a:pt x="15612" y="30347"/>
                  </a:lnTo>
                  <a:lnTo>
                    <a:pt x="16963" y="32438"/>
                  </a:lnTo>
                  <a:lnTo>
                    <a:pt x="18710" y="33831"/>
                  </a:lnTo>
                  <a:lnTo>
                    <a:pt x="24746" y="36619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7"/>
            <p:cNvSpPr/>
            <p:nvPr/>
          </p:nvSpPr>
          <p:spPr>
            <a:xfrm>
              <a:off x="4861560" y="1943100"/>
              <a:ext cx="526422" cy="877854"/>
            </a:xfrm>
            <a:custGeom>
              <a:avLst/>
              <a:gdLst/>
              <a:ahLst/>
              <a:cxnLst/>
              <a:rect l="0" t="0" r="0" b="0"/>
              <a:pathLst>
                <a:path w="526422" h="877854">
                  <a:moveTo>
                    <a:pt x="0" y="0"/>
                  </a:moveTo>
                  <a:lnTo>
                    <a:pt x="0" y="22924"/>
                  </a:lnTo>
                  <a:lnTo>
                    <a:pt x="846" y="26289"/>
                  </a:lnTo>
                  <a:lnTo>
                    <a:pt x="5237" y="35918"/>
                  </a:lnTo>
                  <a:lnTo>
                    <a:pt x="9407" y="53912"/>
                  </a:lnTo>
                  <a:lnTo>
                    <a:pt x="12648" y="63754"/>
                  </a:lnTo>
                  <a:lnTo>
                    <a:pt x="15319" y="78816"/>
                  </a:lnTo>
                  <a:lnTo>
                    <a:pt x="33122" y="119383"/>
                  </a:lnTo>
                  <a:lnTo>
                    <a:pt x="57720" y="162701"/>
                  </a:lnTo>
                  <a:lnTo>
                    <a:pt x="74445" y="205975"/>
                  </a:lnTo>
                  <a:lnTo>
                    <a:pt x="96957" y="243871"/>
                  </a:lnTo>
                  <a:lnTo>
                    <a:pt x="119720" y="281944"/>
                  </a:lnTo>
                  <a:lnTo>
                    <a:pt x="140414" y="325277"/>
                  </a:lnTo>
                  <a:lnTo>
                    <a:pt x="154305" y="350661"/>
                  </a:lnTo>
                  <a:lnTo>
                    <a:pt x="169271" y="386892"/>
                  </a:lnTo>
                  <a:lnTo>
                    <a:pt x="179371" y="403092"/>
                  </a:lnTo>
                  <a:lnTo>
                    <a:pt x="204294" y="436446"/>
                  </a:lnTo>
                  <a:lnTo>
                    <a:pt x="225775" y="475396"/>
                  </a:lnTo>
                  <a:lnTo>
                    <a:pt x="247170" y="510465"/>
                  </a:lnTo>
                  <a:lnTo>
                    <a:pt x="272720" y="549127"/>
                  </a:lnTo>
                  <a:lnTo>
                    <a:pt x="298369" y="589376"/>
                  </a:lnTo>
                  <a:lnTo>
                    <a:pt x="320392" y="619789"/>
                  </a:lnTo>
                  <a:lnTo>
                    <a:pt x="343005" y="646204"/>
                  </a:lnTo>
                  <a:lnTo>
                    <a:pt x="365791" y="674162"/>
                  </a:lnTo>
                  <a:lnTo>
                    <a:pt x="403864" y="724040"/>
                  </a:lnTo>
                  <a:lnTo>
                    <a:pt x="457201" y="795028"/>
                  </a:lnTo>
                  <a:lnTo>
                    <a:pt x="484105" y="825503"/>
                  </a:lnTo>
                  <a:lnTo>
                    <a:pt x="509481" y="855981"/>
                  </a:lnTo>
                  <a:lnTo>
                    <a:pt x="526421" y="877853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8"/>
            <p:cNvSpPr/>
            <p:nvPr/>
          </p:nvSpPr>
          <p:spPr>
            <a:xfrm>
              <a:off x="5626028" y="3166713"/>
              <a:ext cx="111833" cy="186088"/>
            </a:xfrm>
            <a:custGeom>
              <a:avLst/>
              <a:gdLst/>
              <a:ahLst/>
              <a:cxnLst/>
              <a:rect l="0" t="0" r="0" b="0"/>
              <a:pathLst>
                <a:path w="111833" h="186088">
                  <a:moveTo>
                    <a:pt x="0" y="0"/>
                  </a:moveTo>
                  <a:lnTo>
                    <a:pt x="10130" y="17256"/>
                  </a:lnTo>
                  <a:lnTo>
                    <a:pt x="30532" y="54775"/>
                  </a:lnTo>
                  <a:lnTo>
                    <a:pt x="50867" y="92541"/>
                  </a:lnTo>
                  <a:lnTo>
                    <a:pt x="76271" y="131622"/>
                  </a:lnTo>
                  <a:lnTo>
                    <a:pt x="90665" y="150288"/>
                  </a:lnTo>
                  <a:lnTo>
                    <a:pt x="111832" y="186087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9"/>
            <p:cNvSpPr/>
            <p:nvPr/>
          </p:nvSpPr>
          <p:spPr>
            <a:xfrm>
              <a:off x="3939541" y="3394402"/>
              <a:ext cx="33536" cy="87940"/>
            </a:xfrm>
            <a:custGeom>
              <a:avLst/>
              <a:gdLst/>
              <a:ahLst/>
              <a:cxnLst/>
              <a:rect l="0" t="0" r="0" b="0"/>
              <a:pathLst>
                <a:path w="33536" h="87940">
                  <a:moveTo>
                    <a:pt x="0" y="87939"/>
                  </a:moveTo>
                  <a:lnTo>
                    <a:pt x="0" y="76587"/>
                  </a:lnTo>
                  <a:lnTo>
                    <a:pt x="846" y="74444"/>
                  </a:lnTo>
                  <a:lnTo>
                    <a:pt x="5236" y="67383"/>
                  </a:lnTo>
                  <a:lnTo>
                    <a:pt x="7760" y="59929"/>
                  </a:lnTo>
                  <a:lnTo>
                    <a:pt x="12647" y="52357"/>
                  </a:lnTo>
                  <a:lnTo>
                    <a:pt x="15318" y="44752"/>
                  </a:lnTo>
                  <a:lnTo>
                    <a:pt x="25744" y="28012"/>
                  </a:lnTo>
                  <a:lnTo>
                    <a:pt x="28375" y="20947"/>
                  </a:lnTo>
                  <a:lnTo>
                    <a:pt x="29856" y="12209"/>
                  </a:lnTo>
                  <a:lnTo>
                    <a:pt x="30063" y="9512"/>
                  </a:lnTo>
                  <a:lnTo>
                    <a:pt x="33535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30"/>
            <p:cNvSpPr/>
            <p:nvPr/>
          </p:nvSpPr>
          <p:spPr>
            <a:xfrm>
              <a:off x="4352014" y="2415185"/>
              <a:ext cx="105031" cy="199819"/>
            </a:xfrm>
            <a:custGeom>
              <a:avLst/>
              <a:gdLst/>
              <a:ahLst/>
              <a:cxnLst/>
              <a:rect l="0" t="0" r="0" b="0"/>
              <a:pathLst>
                <a:path w="105031" h="199819">
                  <a:moveTo>
                    <a:pt x="0" y="199818"/>
                  </a:moveTo>
                  <a:lnTo>
                    <a:pt x="24090" y="151666"/>
                  </a:lnTo>
                  <a:lnTo>
                    <a:pt x="49082" y="99352"/>
                  </a:lnTo>
                  <a:lnTo>
                    <a:pt x="58058" y="77383"/>
                  </a:lnTo>
                  <a:lnTo>
                    <a:pt x="84799" y="37747"/>
                  </a:lnTo>
                  <a:lnTo>
                    <a:pt x="10503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31"/>
            <p:cNvSpPr/>
            <p:nvPr/>
          </p:nvSpPr>
          <p:spPr>
            <a:xfrm>
              <a:off x="4641889" y="2010329"/>
              <a:ext cx="46365" cy="86775"/>
            </a:xfrm>
            <a:custGeom>
              <a:avLst/>
              <a:gdLst/>
              <a:ahLst/>
              <a:cxnLst/>
              <a:rect l="0" t="0" r="0" b="0"/>
              <a:pathLst>
                <a:path w="46365" h="86775">
                  <a:moveTo>
                    <a:pt x="0" y="86774"/>
                  </a:moveTo>
                  <a:lnTo>
                    <a:pt x="9557" y="69722"/>
                  </a:lnTo>
                  <a:lnTo>
                    <a:pt x="27053" y="39410"/>
                  </a:lnTo>
                  <a:lnTo>
                    <a:pt x="46364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32"/>
            <p:cNvSpPr/>
            <p:nvPr/>
          </p:nvSpPr>
          <p:spPr>
            <a:xfrm>
              <a:off x="2171700" y="3474720"/>
              <a:ext cx="3749042" cy="38101"/>
            </a:xfrm>
            <a:custGeom>
              <a:avLst/>
              <a:gdLst/>
              <a:ahLst/>
              <a:cxnLst/>
              <a:rect l="0" t="0" r="0" b="0"/>
              <a:pathLst>
                <a:path w="3749042" h="38101">
                  <a:moveTo>
                    <a:pt x="0" y="30480"/>
                  </a:moveTo>
                  <a:lnTo>
                    <a:pt x="10606" y="30480"/>
                  </a:lnTo>
                  <a:lnTo>
                    <a:pt x="12997" y="29634"/>
                  </a:lnTo>
                  <a:lnTo>
                    <a:pt x="15438" y="28223"/>
                  </a:lnTo>
                  <a:lnTo>
                    <a:pt x="17912" y="26435"/>
                  </a:lnTo>
                  <a:lnTo>
                    <a:pt x="20408" y="25243"/>
                  </a:lnTo>
                  <a:lnTo>
                    <a:pt x="22919" y="24449"/>
                  </a:lnTo>
                  <a:lnTo>
                    <a:pt x="28813" y="23566"/>
                  </a:lnTo>
                  <a:lnTo>
                    <a:pt x="37077" y="23174"/>
                  </a:lnTo>
                  <a:lnTo>
                    <a:pt x="41651" y="22223"/>
                  </a:lnTo>
                  <a:lnTo>
                    <a:pt x="46394" y="20742"/>
                  </a:lnTo>
                  <a:lnTo>
                    <a:pt x="51249" y="18908"/>
                  </a:lnTo>
                  <a:lnTo>
                    <a:pt x="57027" y="17685"/>
                  </a:lnTo>
                  <a:lnTo>
                    <a:pt x="63417" y="16870"/>
                  </a:lnTo>
                  <a:lnTo>
                    <a:pt x="84548" y="15723"/>
                  </a:lnTo>
                  <a:lnTo>
                    <a:pt x="99384" y="14608"/>
                  </a:lnTo>
                  <a:lnTo>
                    <a:pt x="106896" y="13126"/>
                  </a:lnTo>
                  <a:lnTo>
                    <a:pt x="114444" y="11290"/>
                  </a:lnTo>
                  <a:lnTo>
                    <a:pt x="122016" y="10067"/>
                  </a:lnTo>
                  <a:lnTo>
                    <a:pt x="129604" y="9251"/>
                  </a:lnTo>
                  <a:lnTo>
                    <a:pt x="152419" y="8103"/>
                  </a:lnTo>
                  <a:lnTo>
                    <a:pt x="265994" y="7622"/>
                  </a:lnTo>
                  <a:lnTo>
                    <a:pt x="461235" y="7621"/>
                  </a:lnTo>
                  <a:lnTo>
                    <a:pt x="470050" y="8467"/>
                  </a:lnTo>
                  <a:lnTo>
                    <a:pt x="478467" y="9878"/>
                  </a:lnTo>
                  <a:lnTo>
                    <a:pt x="486618" y="11665"/>
                  </a:lnTo>
                  <a:lnTo>
                    <a:pt x="494592" y="12857"/>
                  </a:lnTo>
                  <a:lnTo>
                    <a:pt x="502448" y="13652"/>
                  </a:lnTo>
                  <a:lnTo>
                    <a:pt x="525640" y="14769"/>
                  </a:lnTo>
                  <a:lnTo>
                    <a:pt x="583157" y="15213"/>
                  </a:lnTo>
                  <a:lnTo>
                    <a:pt x="591971" y="16069"/>
                  </a:lnTo>
                  <a:lnTo>
                    <a:pt x="600388" y="17486"/>
                  </a:lnTo>
                  <a:lnTo>
                    <a:pt x="608539" y="19278"/>
                  </a:lnTo>
                  <a:lnTo>
                    <a:pt x="616512" y="20471"/>
                  </a:lnTo>
                  <a:lnTo>
                    <a:pt x="624369" y="21268"/>
                  </a:lnTo>
                  <a:lnTo>
                    <a:pt x="647560" y="22389"/>
                  </a:lnTo>
                  <a:lnTo>
                    <a:pt x="761293" y="22859"/>
                  </a:lnTo>
                  <a:lnTo>
                    <a:pt x="1150519" y="22860"/>
                  </a:lnTo>
                  <a:lnTo>
                    <a:pt x="1158173" y="23707"/>
                  </a:lnTo>
                  <a:lnTo>
                    <a:pt x="1165815" y="25118"/>
                  </a:lnTo>
                  <a:lnTo>
                    <a:pt x="1173450" y="26905"/>
                  </a:lnTo>
                  <a:lnTo>
                    <a:pt x="1181080" y="28097"/>
                  </a:lnTo>
                  <a:lnTo>
                    <a:pt x="1188707" y="28891"/>
                  </a:lnTo>
                  <a:lnTo>
                    <a:pt x="1213834" y="30009"/>
                  </a:lnTo>
                  <a:lnTo>
                    <a:pt x="1322277" y="30478"/>
                  </a:lnTo>
                  <a:lnTo>
                    <a:pt x="1439247" y="31327"/>
                  </a:lnTo>
                  <a:lnTo>
                    <a:pt x="1447178" y="32738"/>
                  </a:lnTo>
                  <a:lnTo>
                    <a:pt x="1455005" y="34525"/>
                  </a:lnTo>
                  <a:lnTo>
                    <a:pt x="1462763" y="35717"/>
                  </a:lnTo>
                  <a:lnTo>
                    <a:pt x="1470476" y="36512"/>
                  </a:lnTo>
                  <a:lnTo>
                    <a:pt x="1495723" y="37629"/>
                  </a:lnTo>
                  <a:lnTo>
                    <a:pt x="1611524" y="38098"/>
                  </a:lnTo>
                  <a:lnTo>
                    <a:pt x="2155305" y="38100"/>
                  </a:lnTo>
                  <a:lnTo>
                    <a:pt x="2163311" y="37254"/>
                  </a:lnTo>
                  <a:lnTo>
                    <a:pt x="2171187" y="35842"/>
                  </a:lnTo>
                  <a:lnTo>
                    <a:pt x="2178978" y="34055"/>
                  </a:lnTo>
                  <a:lnTo>
                    <a:pt x="2187559" y="32864"/>
                  </a:lnTo>
                  <a:lnTo>
                    <a:pt x="2196666" y="32069"/>
                  </a:lnTo>
                  <a:lnTo>
                    <a:pt x="2225664" y="30951"/>
                  </a:lnTo>
                  <a:lnTo>
                    <a:pt x="2338991" y="30483"/>
                  </a:lnTo>
                  <a:lnTo>
                    <a:pt x="2369751" y="29634"/>
                  </a:lnTo>
                  <a:lnTo>
                    <a:pt x="2377394" y="28223"/>
                  </a:lnTo>
                  <a:lnTo>
                    <a:pt x="2385029" y="26436"/>
                  </a:lnTo>
                  <a:lnTo>
                    <a:pt x="2392660" y="25243"/>
                  </a:lnTo>
                  <a:lnTo>
                    <a:pt x="2400287" y="24450"/>
                  </a:lnTo>
                  <a:lnTo>
                    <a:pt x="2425414" y="23331"/>
                  </a:lnTo>
                  <a:lnTo>
                    <a:pt x="2535360" y="22864"/>
                  </a:lnTo>
                  <a:lnTo>
                    <a:pt x="2724064" y="22860"/>
                  </a:lnTo>
                  <a:lnTo>
                    <a:pt x="2733828" y="22013"/>
                  </a:lnTo>
                  <a:lnTo>
                    <a:pt x="2743726" y="20603"/>
                  </a:lnTo>
                  <a:lnTo>
                    <a:pt x="2753711" y="18815"/>
                  </a:lnTo>
                  <a:lnTo>
                    <a:pt x="2762908" y="17624"/>
                  </a:lnTo>
                  <a:lnTo>
                    <a:pt x="2771579" y="16829"/>
                  </a:lnTo>
                  <a:lnTo>
                    <a:pt x="2795917" y="15711"/>
                  </a:lnTo>
                  <a:lnTo>
                    <a:pt x="2830942" y="15333"/>
                  </a:lnTo>
                  <a:lnTo>
                    <a:pt x="2839795" y="14455"/>
                  </a:lnTo>
                  <a:lnTo>
                    <a:pt x="2848237" y="13024"/>
                  </a:lnTo>
                  <a:lnTo>
                    <a:pt x="2856405" y="11223"/>
                  </a:lnTo>
                  <a:lnTo>
                    <a:pt x="2864390" y="10022"/>
                  </a:lnTo>
                  <a:lnTo>
                    <a:pt x="2872253" y="9221"/>
                  </a:lnTo>
                  <a:lnTo>
                    <a:pt x="2895457" y="8095"/>
                  </a:lnTo>
                  <a:lnTo>
                    <a:pt x="3009838" y="7622"/>
                  </a:lnTo>
                  <a:lnTo>
                    <a:pt x="3459797" y="7621"/>
                  </a:lnTo>
                  <a:lnTo>
                    <a:pt x="3466465" y="6774"/>
                  </a:lnTo>
                  <a:lnTo>
                    <a:pt x="3472604" y="5363"/>
                  </a:lnTo>
                  <a:lnTo>
                    <a:pt x="3478389" y="3575"/>
                  </a:lnTo>
                  <a:lnTo>
                    <a:pt x="3484787" y="2384"/>
                  </a:lnTo>
                  <a:lnTo>
                    <a:pt x="3491591" y="1589"/>
                  </a:lnTo>
                  <a:lnTo>
                    <a:pt x="3513303" y="471"/>
                  </a:lnTo>
                  <a:lnTo>
                    <a:pt x="3629714" y="0"/>
                  </a:lnTo>
                  <a:lnTo>
                    <a:pt x="3684137" y="0"/>
                  </a:lnTo>
                  <a:lnTo>
                    <a:pt x="3689684" y="847"/>
                  </a:lnTo>
                  <a:lnTo>
                    <a:pt x="3695077" y="2258"/>
                  </a:lnTo>
                  <a:lnTo>
                    <a:pt x="3700364" y="4045"/>
                  </a:lnTo>
                  <a:lnTo>
                    <a:pt x="3705583" y="5237"/>
                  </a:lnTo>
                  <a:lnTo>
                    <a:pt x="3710756" y="6031"/>
                  </a:lnTo>
                  <a:lnTo>
                    <a:pt x="3726126" y="7149"/>
                  </a:lnTo>
                  <a:lnTo>
                    <a:pt x="3749041" y="76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33"/>
            <p:cNvSpPr/>
            <p:nvPr/>
          </p:nvSpPr>
          <p:spPr>
            <a:xfrm>
              <a:off x="2689860" y="3177541"/>
              <a:ext cx="278386" cy="251460"/>
            </a:xfrm>
            <a:custGeom>
              <a:avLst/>
              <a:gdLst/>
              <a:ahLst/>
              <a:cxnLst/>
              <a:rect l="0" t="0" r="0" b="0"/>
              <a:pathLst>
                <a:path w="278386" h="251460">
                  <a:moveTo>
                    <a:pt x="0" y="30479"/>
                  </a:moveTo>
                  <a:lnTo>
                    <a:pt x="36111" y="30479"/>
                  </a:lnTo>
                  <a:lnTo>
                    <a:pt x="41007" y="29632"/>
                  </a:lnTo>
                  <a:lnTo>
                    <a:pt x="45965" y="28221"/>
                  </a:lnTo>
                  <a:lnTo>
                    <a:pt x="50963" y="26434"/>
                  </a:lnTo>
                  <a:lnTo>
                    <a:pt x="56836" y="25242"/>
                  </a:lnTo>
                  <a:lnTo>
                    <a:pt x="63290" y="24448"/>
                  </a:lnTo>
                  <a:lnTo>
                    <a:pt x="70134" y="23918"/>
                  </a:lnTo>
                  <a:lnTo>
                    <a:pt x="76389" y="23565"/>
                  </a:lnTo>
                  <a:lnTo>
                    <a:pt x="87855" y="23173"/>
                  </a:lnTo>
                  <a:lnTo>
                    <a:pt x="94977" y="22222"/>
                  </a:lnTo>
                  <a:lnTo>
                    <a:pt x="103111" y="20741"/>
                  </a:lnTo>
                  <a:lnTo>
                    <a:pt x="111921" y="18907"/>
                  </a:lnTo>
                  <a:lnTo>
                    <a:pt x="120334" y="17684"/>
                  </a:lnTo>
                  <a:lnTo>
                    <a:pt x="128482" y="16869"/>
                  </a:lnTo>
                  <a:lnTo>
                    <a:pt x="136455" y="16326"/>
                  </a:lnTo>
                  <a:lnTo>
                    <a:pt x="144310" y="15117"/>
                  </a:lnTo>
                  <a:lnTo>
                    <a:pt x="152086" y="13464"/>
                  </a:lnTo>
                  <a:lnTo>
                    <a:pt x="159811" y="11516"/>
                  </a:lnTo>
                  <a:lnTo>
                    <a:pt x="166654" y="9370"/>
                  </a:lnTo>
                  <a:lnTo>
                    <a:pt x="172910" y="7093"/>
                  </a:lnTo>
                  <a:lnTo>
                    <a:pt x="178773" y="4729"/>
                  </a:lnTo>
                  <a:lnTo>
                    <a:pt x="184375" y="3152"/>
                  </a:lnTo>
                  <a:lnTo>
                    <a:pt x="189804" y="2101"/>
                  </a:lnTo>
                  <a:lnTo>
                    <a:pt x="195115" y="1400"/>
                  </a:lnTo>
                  <a:lnTo>
                    <a:pt x="201197" y="933"/>
                  </a:lnTo>
                  <a:lnTo>
                    <a:pt x="207791" y="622"/>
                  </a:lnTo>
                  <a:lnTo>
                    <a:pt x="221045" y="276"/>
                  </a:lnTo>
                  <a:lnTo>
                    <a:pt x="260018" y="10"/>
                  </a:lnTo>
                  <a:lnTo>
                    <a:pt x="272674" y="0"/>
                  </a:lnTo>
                  <a:lnTo>
                    <a:pt x="275846" y="2257"/>
                  </a:lnTo>
                  <a:lnTo>
                    <a:pt x="277878" y="4045"/>
                  </a:lnTo>
                  <a:lnTo>
                    <a:pt x="278385" y="6083"/>
                  </a:lnTo>
                  <a:lnTo>
                    <a:pt x="277876" y="8288"/>
                  </a:lnTo>
                  <a:lnTo>
                    <a:pt x="276691" y="10605"/>
                  </a:lnTo>
                  <a:lnTo>
                    <a:pt x="275374" y="17695"/>
                  </a:lnTo>
                  <a:lnTo>
                    <a:pt x="275023" y="21957"/>
                  </a:lnTo>
                  <a:lnTo>
                    <a:pt x="273942" y="25644"/>
                  </a:lnTo>
                  <a:lnTo>
                    <a:pt x="270483" y="31999"/>
                  </a:lnTo>
                  <a:lnTo>
                    <a:pt x="268376" y="35726"/>
                  </a:lnTo>
                  <a:lnTo>
                    <a:pt x="263776" y="44382"/>
                  </a:lnTo>
                  <a:lnTo>
                    <a:pt x="261364" y="49908"/>
                  </a:lnTo>
                  <a:lnTo>
                    <a:pt x="258909" y="56132"/>
                  </a:lnTo>
                  <a:lnTo>
                    <a:pt x="256426" y="62821"/>
                  </a:lnTo>
                  <a:lnTo>
                    <a:pt x="253077" y="68974"/>
                  </a:lnTo>
                  <a:lnTo>
                    <a:pt x="249152" y="74769"/>
                  </a:lnTo>
                  <a:lnTo>
                    <a:pt x="244841" y="80326"/>
                  </a:lnTo>
                  <a:lnTo>
                    <a:pt x="240274" y="86570"/>
                  </a:lnTo>
                  <a:lnTo>
                    <a:pt x="230684" y="100282"/>
                  </a:lnTo>
                  <a:lnTo>
                    <a:pt x="215765" y="122281"/>
                  </a:lnTo>
                  <a:lnTo>
                    <a:pt x="210730" y="128934"/>
                  </a:lnTo>
                  <a:lnTo>
                    <a:pt x="205680" y="135062"/>
                  </a:lnTo>
                  <a:lnTo>
                    <a:pt x="200620" y="140841"/>
                  </a:lnTo>
                  <a:lnTo>
                    <a:pt x="195553" y="147234"/>
                  </a:lnTo>
                  <a:lnTo>
                    <a:pt x="190483" y="154035"/>
                  </a:lnTo>
                  <a:lnTo>
                    <a:pt x="185408" y="161110"/>
                  </a:lnTo>
                  <a:lnTo>
                    <a:pt x="180332" y="167520"/>
                  </a:lnTo>
                  <a:lnTo>
                    <a:pt x="175255" y="173486"/>
                  </a:lnTo>
                  <a:lnTo>
                    <a:pt x="170176" y="179157"/>
                  </a:lnTo>
                  <a:lnTo>
                    <a:pt x="165945" y="184631"/>
                  </a:lnTo>
                  <a:lnTo>
                    <a:pt x="162276" y="189974"/>
                  </a:lnTo>
                  <a:lnTo>
                    <a:pt x="158984" y="195229"/>
                  </a:lnTo>
                  <a:lnTo>
                    <a:pt x="155096" y="200426"/>
                  </a:lnTo>
                  <a:lnTo>
                    <a:pt x="150811" y="205584"/>
                  </a:lnTo>
                  <a:lnTo>
                    <a:pt x="146261" y="210715"/>
                  </a:lnTo>
                  <a:lnTo>
                    <a:pt x="142380" y="215830"/>
                  </a:lnTo>
                  <a:lnTo>
                    <a:pt x="138947" y="220933"/>
                  </a:lnTo>
                  <a:lnTo>
                    <a:pt x="135812" y="226028"/>
                  </a:lnTo>
                  <a:lnTo>
                    <a:pt x="132874" y="230272"/>
                  </a:lnTo>
                  <a:lnTo>
                    <a:pt x="127353" y="237245"/>
                  </a:lnTo>
                  <a:lnTo>
                    <a:pt x="122077" y="243166"/>
                  </a:lnTo>
                  <a:lnTo>
                    <a:pt x="119485" y="245931"/>
                  </a:lnTo>
                  <a:lnTo>
                    <a:pt x="116910" y="247773"/>
                  </a:lnTo>
                  <a:lnTo>
                    <a:pt x="108952" y="250731"/>
                  </a:lnTo>
                  <a:lnTo>
                    <a:pt x="106680" y="25145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34"/>
            <p:cNvSpPr/>
            <p:nvPr/>
          </p:nvSpPr>
          <p:spPr>
            <a:xfrm>
              <a:off x="2697480" y="3345180"/>
              <a:ext cx="220981" cy="15148"/>
            </a:xfrm>
            <a:custGeom>
              <a:avLst/>
              <a:gdLst/>
              <a:ahLst/>
              <a:cxnLst/>
              <a:rect l="0" t="0" r="0" b="0"/>
              <a:pathLst>
                <a:path w="220981" h="15148">
                  <a:moveTo>
                    <a:pt x="0" y="7620"/>
                  </a:moveTo>
                  <a:lnTo>
                    <a:pt x="4045" y="7620"/>
                  </a:lnTo>
                  <a:lnTo>
                    <a:pt x="6083" y="8467"/>
                  </a:lnTo>
                  <a:lnTo>
                    <a:pt x="8289" y="9878"/>
                  </a:lnTo>
                  <a:lnTo>
                    <a:pt x="10606" y="11665"/>
                  </a:lnTo>
                  <a:lnTo>
                    <a:pt x="13844" y="12857"/>
                  </a:lnTo>
                  <a:lnTo>
                    <a:pt x="17696" y="13652"/>
                  </a:lnTo>
                  <a:lnTo>
                    <a:pt x="21957" y="14181"/>
                  </a:lnTo>
                  <a:lnTo>
                    <a:pt x="26492" y="14534"/>
                  </a:lnTo>
                  <a:lnTo>
                    <a:pt x="31208" y="14770"/>
                  </a:lnTo>
                  <a:lnTo>
                    <a:pt x="36045" y="14927"/>
                  </a:lnTo>
                  <a:lnTo>
                    <a:pt x="54989" y="15147"/>
                  </a:lnTo>
                  <a:lnTo>
                    <a:pt x="62906" y="14331"/>
                  </a:lnTo>
                  <a:lnTo>
                    <a:pt x="71571" y="12941"/>
                  </a:lnTo>
                  <a:lnTo>
                    <a:pt x="80734" y="11167"/>
                  </a:lnTo>
                  <a:lnTo>
                    <a:pt x="90229" y="9985"/>
                  </a:lnTo>
                  <a:lnTo>
                    <a:pt x="99946" y="9197"/>
                  </a:lnTo>
                  <a:lnTo>
                    <a:pt x="109811" y="8671"/>
                  </a:lnTo>
                  <a:lnTo>
                    <a:pt x="129803" y="8087"/>
                  </a:lnTo>
                  <a:lnTo>
                    <a:pt x="170232" y="7713"/>
                  </a:lnTo>
                  <a:lnTo>
                    <a:pt x="178681" y="6835"/>
                  </a:lnTo>
                  <a:lnTo>
                    <a:pt x="186008" y="5403"/>
                  </a:lnTo>
                  <a:lnTo>
                    <a:pt x="192585" y="3602"/>
                  </a:lnTo>
                  <a:lnTo>
                    <a:pt x="198663" y="2401"/>
                  </a:lnTo>
                  <a:lnTo>
                    <a:pt x="204409" y="1601"/>
                  </a:lnTo>
                  <a:lnTo>
                    <a:pt x="2209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35"/>
            <p:cNvSpPr/>
            <p:nvPr/>
          </p:nvSpPr>
          <p:spPr>
            <a:xfrm>
              <a:off x="2988859" y="3200493"/>
              <a:ext cx="169672" cy="182303"/>
            </a:xfrm>
            <a:custGeom>
              <a:avLst/>
              <a:gdLst/>
              <a:ahLst/>
              <a:cxnLst/>
              <a:rect l="0" t="0" r="0" b="0"/>
              <a:pathLst>
                <a:path w="169672" h="182303">
                  <a:moveTo>
                    <a:pt x="66761" y="7527"/>
                  </a:moveTo>
                  <a:lnTo>
                    <a:pt x="60200" y="7527"/>
                  </a:lnTo>
                  <a:lnTo>
                    <a:pt x="59847" y="6680"/>
                  </a:lnTo>
                  <a:lnTo>
                    <a:pt x="59281" y="1496"/>
                  </a:lnTo>
                  <a:lnTo>
                    <a:pt x="59149" y="0"/>
                  </a:lnTo>
                  <a:lnTo>
                    <a:pt x="55098" y="3980"/>
                  </a:lnTo>
                  <a:lnTo>
                    <a:pt x="48536" y="10521"/>
                  </a:lnTo>
                  <a:lnTo>
                    <a:pt x="46144" y="13756"/>
                  </a:lnTo>
                  <a:lnTo>
                    <a:pt x="43703" y="17607"/>
                  </a:lnTo>
                  <a:lnTo>
                    <a:pt x="41229" y="21867"/>
                  </a:lnTo>
                  <a:lnTo>
                    <a:pt x="36222" y="31116"/>
                  </a:lnTo>
                  <a:lnTo>
                    <a:pt x="26109" y="50851"/>
                  </a:lnTo>
                  <a:lnTo>
                    <a:pt x="22726" y="56730"/>
                  </a:lnTo>
                  <a:lnTo>
                    <a:pt x="18778" y="63189"/>
                  </a:lnTo>
                  <a:lnTo>
                    <a:pt x="14452" y="70035"/>
                  </a:lnTo>
                  <a:lnTo>
                    <a:pt x="10722" y="77139"/>
                  </a:lnTo>
                  <a:lnTo>
                    <a:pt x="7388" y="84415"/>
                  </a:lnTo>
                  <a:lnTo>
                    <a:pt x="4319" y="91806"/>
                  </a:lnTo>
                  <a:lnTo>
                    <a:pt x="2273" y="98426"/>
                  </a:lnTo>
                  <a:lnTo>
                    <a:pt x="909" y="104533"/>
                  </a:lnTo>
                  <a:lnTo>
                    <a:pt x="0" y="110298"/>
                  </a:lnTo>
                  <a:lnTo>
                    <a:pt x="240" y="115834"/>
                  </a:lnTo>
                  <a:lnTo>
                    <a:pt x="1247" y="121219"/>
                  </a:lnTo>
                  <a:lnTo>
                    <a:pt x="2765" y="126502"/>
                  </a:lnTo>
                  <a:lnTo>
                    <a:pt x="4624" y="131717"/>
                  </a:lnTo>
                  <a:lnTo>
                    <a:pt x="6710" y="136887"/>
                  </a:lnTo>
                  <a:lnTo>
                    <a:pt x="8947" y="142027"/>
                  </a:lnTo>
                  <a:lnTo>
                    <a:pt x="13690" y="152254"/>
                  </a:lnTo>
                  <a:lnTo>
                    <a:pt x="16140" y="157352"/>
                  </a:lnTo>
                  <a:lnTo>
                    <a:pt x="20314" y="161597"/>
                  </a:lnTo>
                  <a:lnTo>
                    <a:pt x="25636" y="165274"/>
                  </a:lnTo>
                  <a:lnTo>
                    <a:pt x="37477" y="171617"/>
                  </a:lnTo>
                  <a:lnTo>
                    <a:pt x="48384" y="177258"/>
                  </a:lnTo>
                  <a:lnTo>
                    <a:pt x="54509" y="179101"/>
                  </a:lnTo>
                  <a:lnTo>
                    <a:pt x="61133" y="180330"/>
                  </a:lnTo>
                  <a:lnTo>
                    <a:pt x="68089" y="181149"/>
                  </a:lnTo>
                  <a:lnTo>
                    <a:pt x="75267" y="181696"/>
                  </a:lnTo>
                  <a:lnTo>
                    <a:pt x="82591" y="182059"/>
                  </a:lnTo>
                  <a:lnTo>
                    <a:pt x="90015" y="182302"/>
                  </a:lnTo>
                  <a:lnTo>
                    <a:pt x="97504" y="181617"/>
                  </a:lnTo>
                  <a:lnTo>
                    <a:pt x="105036" y="180314"/>
                  </a:lnTo>
                  <a:lnTo>
                    <a:pt x="112598" y="178598"/>
                  </a:lnTo>
                  <a:lnTo>
                    <a:pt x="119332" y="176608"/>
                  </a:lnTo>
                  <a:lnTo>
                    <a:pt x="125515" y="174435"/>
                  </a:lnTo>
                  <a:lnTo>
                    <a:pt x="131331" y="172139"/>
                  </a:lnTo>
                  <a:lnTo>
                    <a:pt x="136054" y="168915"/>
                  </a:lnTo>
                  <a:lnTo>
                    <a:pt x="140050" y="165072"/>
                  </a:lnTo>
                  <a:lnTo>
                    <a:pt x="143560" y="160818"/>
                  </a:lnTo>
                  <a:lnTo>
                    <a:pt x="147594" y="155441"/>
                  </a:lnTo>
                  <a:lnTo>
                    <a:pt x="156592" y="142693"/>
                  </a:lnTo>
                  <a:lnTo>
                    <a:pt x="159668" y="136584"/>
                  </a:lnTo>
                  <a:lnTo>
                    <a:pt x="161719" y="130819"/>
                  </a:lnTo>
                  <a:lnTo>
                    <a:pt x="163087" y="125282"/>
                  </a:lnTo>
                  <a:lnTo>
                    <a:pt x="164845" y="119897"/>
                  </a:lnTo>
                  <a:lnTo>
                    <a:pt x="166863" y="114614"/>
                  </a:lnTo>
                  <a:lnTo>
                    <a:pt x="169056" y="109398"/>
                  </a:lnTo>
                  <a:lnTo>
                    <a:pt x="169671" y="104228"/>
                  </a:lnTo>
                  <a:lnTo>
                    <a:pt x="169234" y="99088"/>
                  </a:lnTo>
                  <a:lnTo>
                    <a:pt x="168097" y="93968"/>
                  </a:lnTo>
                  <a:lnTo>
                    <a:pt x="166491" y="88861"/>
                  </a:lnTo>
                  <a:lnTo>
                    <a:pt x="164575" y="83763"/>
                  </a:lnTo>
                  <a:lnTo>
                    <a:pt x="162450" y="78671"/>
                  </a:lnTo>
                  <a:lnTo>
                    <a:pt x="159341" y="73583"/>
                  </a:lnTo>
                  <a:lnTo>
                    <a:pt x="155574" y="68498"/>
                  </a:lnTo>
                  <a:lnTo>
                    <a:pt x="151369" y="63414"/>
                  </a:lnTo>
                  <a:lnTo>
                    <a:pt x="146874" y="59179"/>
                  </a:lnTo>
                  <a:lnTo>
                    <a:pt x="142183" y="55508"/>
                  </a:lnTo>
                  <a:lnTo>
                    <a:pt x="137362" y="52215"/>
                  </a:lnTo>
                  <a:lnTo>
                    <a:pt x="131608" y="49172"/>
                  </a:lnTo>
                  <a:lnTo>
                    <a:pt x="125233" y="46297"/>
                  </a:lnTo>
                  <a:lnTo>
                    <a:pt x="118442" y="43534"/>
                  </a:lnTo>
                  <a:lnTo>
                    <a:pt x="112222" y="40845"/>
                  </a:lnTo>
                  <a:lnTo>
                    <a:pt x="100795" y="35599"/>
                  </a:lnTo>
                  <a:lnTo>
                    <a:pt x="94530" y="33862"/>
                  </a:lnTo>
                  <a:lnTo>
                    <a:pt x="87814" y="32704"/>
                  </a:lnTo>
                  <a:lnTo>
                    <a:pt x="80796" y="31931"/>
                  </a:lnTo>
                  <a:lnTo>
                    <a:pt x="73578" y="31417"/>
                  </a:lnTo>
                  <a:lnTo>
                    <a:pt x="66226" y="31074"/>
                  </a:lnTo>
                  <a:lnTo>
                    <a:pt x="36281" y="3038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36"/>
            <p:cNvSpPr/>
            <p:nvPr/>
          </p:nvSpPr>
          <p:spPr>
            <a:xfrm>
              <a:off x="3147060" y="3314700"/>
              <a:ext cx="76201" cy="7621"/>
            </a:xfrm>
            <a:custGeom>
              <a:avLst/>
              <a:gdLst/>
              <a:ahLst/>
              <a:cxnLst/>
              <a:rect l="0" t="0" r="0" b="0"/>
              <a:pathLst>
                <a:path w="76201" h="7621">
                  <a:moveTo>
                    <a:pt x="0" y="7620"/>
                  </a:moveTo>
                  <a:lnTo>
                    <a:pt x="10606" y="7620"/>
                  </a:lnTo>
                  <a:lnTo>
                    <a:pt x="13844" y="6774"/>
                  </a:lnTo>
                  <a:lnTo>
                    <a:pt x="17696" y="5362"/>
                  </a:lnTo>
                  <a:lnTo>
                    <a:pt x="21957" y="3575"/>
                  </a:lnTo>
                  <a:lnTo>
                    <a:pt x="25645" y="2383"/>
                  </a:lnTo>
                  <a:lnTo>
                    <a:pt x="28950" y="1589"/>
                  </a:lnTo>
                  <a:lnTo>
                    <a:pt x="32000" y="1059"/>
                  </a:lnTo>
                  <a:lnTo>
                    <a:pt x="36573" y="706"/>
                  </a:lnTo>
                  <a:lnTo>
                    <a:pt x="42162" y="471"/>
                  </a:lnTo>
                  <a:lnTo>
                    <a:pt x="61292" y="93"/>
                  </a:lnTo>
                  <a:lnTo>
                    <a:pt x="7620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37"/>
            <p:cNvSpPr/>
            <p:nvPr/>
          </p:nvSpPr>
          <p:spPr>
            <a:xfrm>
              <a:off x="3131820" y="3329940"/>
              <a:ext cx="106681" cy="7621"/>
            </a:xfrm>
            <a:custGeom>
              <a:avLst/>
              <a:gdLst/>
              <a:ahLst/>
              <a:cxnLst/>
              <a:rect l="0" t="0" r="0" b="0"/>
              <a:pathLst>
                <a:path w="106681" h="7621">
                  <a:moveTo>
                    <a:pt x="0" y="7620"/>
                  </a:moveTo>
                  <a:lnTo>
                    <a:pt x="28739" y="7620"/>
                  </a:lnTo>
                  <a:lnTo>
                    <a:pt x="33553" y="6773"/>
                  </a:lnTo>
                  <a:lnTo>
                    <a:pt x="38455" y="5362"/>
                  </a:lnTo>
                  <a:lnTo>
                    <a:pt x="43417" y="3575"/>
                  </a:lnTo>
                  <a:lnTo>
                    <a:pt x="48418" y="2383"/>
                  </a:lnTo>
                  <a:lnTo>
                    <a:pt x="53446" y="1589"/>
                  </a:lnTo>
                  <a:lnTo>
                    <a:pt x="58491" y="1059"/>
                  </a:lnTo>
                  <a:lnTo>
                    <a:pt x="64394" y="706"/>
                  </a:lnTo>
                  <a:lnTo>
                    <a:pt x="77726" y="314"/>
                  </a:lnTo>
                  <a:lnTo>
                    <a:pt x="106680" y="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38"/>
            <p:cNvSpPr/>
            <p:nvPr/>
          </p:nvSpPr>
          <p:spPr>
            <a:xfrm>
              <a:off x="4305300" y="3025140"/>
              <a:ext cx="297181" cy="411481"/>
            </a:xfrm>
            <a:custGeom>
              <a:avLst/>
              <a:gdLst/>
              <a:ahLst/>
              <a:cxnLst/>
              <a:rect l="0" t="0" r="0" b="0"/>
              <a:pathLst>
                <a:path w="297181" h="411481">
                  <a:moveTo>
                    <a:pt x="0" y="0"/>
                  </a:moveTo>
                  <a:lnTo>
                    <a:pt x="24759" y="0"/>
                  </a:lnTo>
                  <a:lnTo>
                    <a:pt x="27513" y="847"/>
                  </a:lnTo>
                  <a:lnTo>
                    <a:pt x="32830" y="4045"/>
                  </a:lnTo>
                  <a:lnTo>
                    <a:pt x="40274" y="6031"/>
                  </a:lnTo>
                  <a:lnTo>
                    <a:pt x="49226" y="7760"/>
                  </a:lnTo>
                  <a:lnTo>
                    <a:pt x="53984" y="9407"/>
                  </a:lnTo>
                  <a:lnTo>
                    <a:pt x="58850" y="11352"/>
                  </a:lnTo>
                  <a:lnTo>
                    <a:pt x="63786" y="13494"/>
                  </a:lnTo>
                  <a:lnTo>
                    <a:pt x="73787" y="18133"/>
                  </a:lnTo>
                  <a:lnTo>
                    <a:pt x="104151" y="33051"/>
                  </a:lnTo>
                  <a:lnTo>
                    <a:pt x="109228" y="36427"/>
                  </a:lnTo>
                  <a:lnTo>
                    <a:pt x="114305" y="40372"/>
                  </a:lnTo>
                  <a:lnTo>
                    <a:pt x="119383" y="44694"/>
                  </a:lnTo>
                  <a:lnTo>
                    <a:pt x="124462" y="49269"/>
                  </a:lnTo>
                  <a:lnTo>
                    <a:pt x="134621" y="58869"/>
                  </a:lnTo>
                  <a:lnTo>
                    <a:pt x="175260" y="99078"/>
                  </a:lnTo>
                  <a:lnTo>
                    <a:pt x="180340" y="104152"/>
                  </a:lnTo>
                  <a:lnTo>
                    <a:pt x="188242" y="116563"/>
                  </a:lnTo>
                  <a:lnTo>
                    <a:pt x="205542" y="151930"/>
                  </a:lnTo>
                  <a:lnTo>
                    <a:pt x="223508" y="187933"/>
                  </a:lnTo>
                  <a:lnTo>
                    <a:pt x="226337" y="198108"/>
                  </a:lnTo>
                  <a:lnTo>
                    <a:pt x="228441" y="208275"/>
                  </a:lnTo>
                  <a:lnTo>
                    <a:pt x="232198" y="218438"/>
                  </a:lnTo>
                  <a:lnTo>
                    <a:pt x="234432" y="228599"/>
                  </a:lnTo>
                  <a:lnTo>
                    <a:pt x="235028" y="233679"/>
                  </a:lnTo>
                  <a:lnTo>
                    <a:pt x="237948" y="241582"/>
                  </a:lnTo>
                  <a:lnTo>
                    <a:pt x="239912" y="244875"/>
                  </a:lnTo>
                  <a:lnTo>
                    <a:pt x="242095" y="253049"/>
                  </a:lnTo>
                  <a:lnTo>
                    <a:pt x="243323" y="264913"/>
                  </a:lnTo>
                  <a:lnTo>
                    <a:pt x="243496" y="268049"/>
                  </a:lnTo>
                  <a:lnTo>
                    <a:pt x="247783" y="280552"/>
                  </a:lnTo>
                  <a:lnTo>
                    <a:pt x="250370" y="290936"/>
                  </a:lnTo>
                  <a:lnTo>
                    <a:pt x="253233" y="296663"/>
                  </a:lnTo>
                  <a:lnTo>
                    <a:pt x="255182" y="299375"/>
                  </a:lnTo>
                  <a:lnTo>
                    <a:pt x="257348" y="304647"/>
                  </a:lnTo>
                  <a:lnTo>
                    <a:pt x="258567" y="312374"/>
                  </a:lnTo>
                  <a:lnTo>
                    <a:pt x="258738" y="314930"/>
                  </a:lnTo>
                  <a:lnTo>
                    <a:pt x="259698" y="317480"/>
                  </a:lnTo>
                  <a:lnTo>
                    <a:pt x="264250" y="325114"/>
                  </a:lnTo>
                  <a:lnTo>
                    <a:pt x="265611" y="330197"/>
                  </a:lnTo>
                  <a:lnTo>
                    <a:pt x="266377" y="337819"/>
                  </a:lnTo>
                  <a:lnTo>
                    <a:pt x="267331" y="340360"/>
                  </a:lnTo>
                  <a:lnTo>
                    <a:pt x="271873" y="347980"/>
                  </a:lnTo>
                  <a:lnTo>
                    <a:pt x="274442" y="355600"/>
                  </a:lnTo>
                  <a:lnTo>
                    <a:pt x="280785" y="364255"/>
                  </a:lnTo>
                  <a:lnTo>
                    <a:pt x="281427" y="367349"/>
                  </a:lnTo>
                  <a:lnTo>
                    <a:pt x="281910" y="379588"/>
                  </a:lnTo>
                  <a:lnTo>
                    <a:pt x="281931" y="384627"/>
                  </a:lnTo>
                  <a:lnTo>
                    <a:pt x="282781" y="385958"/>
                  </a:lnTo>
                  <a:lnTo>
                    <a:pt x="284194" y="386846"/>
                  </a:lnTo>
                  <a:lnTo>
                    <a:pt x="288500" y="388270"/>
                  </a:lnTo>
                  <a:lnTo>
                    <a:pt x="288854" y="389233"/>
                  </a:lnTo>
                  <a:lnTo>
                    <a:pt x="289552" y="396144"/>
                  </a:lnTo>
                  <a:lnTo>
                    <a:pt x="289560" y="403767"/>
                  </a:lnTo>
                  <a:lnTo>
                    <a:pt x="297180" y="4114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39"/>
            <p:cNvSpPr/>
            <p:nvPr/>
          </p:nvSpPr>
          <p:spPr>
            <a:xfrm>
              <a:off x="5197039" y="3032760"/>
              <a:ext cx="159822" cy="464821"/>
            </a:xfrm>
            <a:custGeom>
              <a:avLst/>
              <a:gdLst/>
              <a:ahLst/>
              <a:cxnLst/>
              <a:rect l="0" t="0" r="0" b="0"/>
              <a:pathLst>
                <a:path w="159822" h="464821">
                  <a:moveTo>
                    <a:pt x="114101" y="0"/>
                  </a:moveTo>
                  <a:lnTo>
                    <a:pt x="114101" y="11352"/>
                  </a:lnTo>
                  <a:lnTo>
                    <a:pt x="113254" y="13494"/>
                  </a:lnTo>
                  <a:lnTo>
                    <a:pt x="110056" y="18133"/>
                  </a:lnTo>
                  <a:lnTo>
                    <a:pt x="105812" y="23017"/>
                  </a:lnTo>
                  <a:lnTo>
                    <a:pt x="101103" y="28857"/>
                  </a:lnTo>
                  <a:lnTo>
                    <a:pt x="96189" y="37097"/>
                  </a:lnTo>
                  <a:lnTo>
                    <a:pt x="93440" y="46403"/>
                  </a:lnTo>
                  <a:lnTo>
                    <a:pt x="91372" y="56184"/>
                  </a:lnTo>
                  <a:lnTo>
                    <a:pt x="87630" y="66175"/>
                  </a:lnTo>
                  <a:lnTo>
                    <a:pt x="83145" y="74002"/>
                  </a:lnTo>
                  <a:lnTo>
                    <a:pt x="78330" y="81150"/>
                  </a:lnTo>
                  <a:lnTo>
                    <a:pt x="73367" y="89971"/>
                  </a:lnTo>
                  <a:lnTo>
                    <a:pt x="70858" y="95541"/>
                  </a:lnTo>
                  <a:lnTo>
                    <a:pt x="68339" y="101794"/>
                  </a:lnTo>
                  <a:lnTo>
                    <a:pt x="65813" y="108503"/>
                  </a:lnTo>
                  <a:lnTo>
                    <a:pt x="63282" y="114669"/>
                  </a:lnTo>
                  <a:lnTo>
                    <a:pt x="60749" y="120472"/>
                  </a:lnTo>
                  <a:lnTo>
                    <a:pt x="58212" y="126035"/>
                  </a:lnTo>
                  <a:lnTo>
                    <a:pt x="54829" y="132283"/>
                  </a:lnTo>
                  <a:lnTo>
                    <a:pt x="50879" y="138989"/>
                  </a:lnTo>
                  <a:lnTo>
                    <a:pt x="46553" y="145999"/>
                  </a:lnTo>
                  <a:lnTo>
                    <a:pt x="42823" y="152366"/>
                  </a:lnTo>
                  <a:lnTo>
                    <a:pt x="36420" y="163956"/>
                  </a:lnTo>
                  <a:lnTo>
                    <a:pt x="33527" y="170264"/>
                  </a:lnTo>
                  <a:lnTo>
                    <a:pt x="30752" y="177010"/>
                  </a:lnTo>
                  <a:lnTo>
                    <a:pt x="28055" y="184046"/>
                  </a:lnTo>
                  <a:lnTo>
                    <a:pt x="25410" y="190431"/>
                  </a:lnTo>
                  <a:lnTo>
                    <a:pt x="22801" y="196380"/>
                  </a:lnTo>
                  <a:lnTo>
                    <a:pt x="20213" y="202041"/>
                  </a:lnTo>
                  <a:lnTo>
                    <a:pt x="17643" y="208354"/>
                  </a:lnTo>
                  <a:lnTo>
                    <a:pt x="15082" y="215102"/>
                  </a:lnTo>
                  <a:lnTo>
                    <a:pt x="12528" y="222142"/>
                  </a:lnTo>
                  <a:lnTo>
                    <a:pt x="9980" y="228528"/>
                  </a:lnTo>
                  <a:lnTo>
                    <a:pt x="7434" y="234479"/>
                  </a:lnTo>
                  <a:lnTo>
                    <a:pt x="4889" y="240139"/>
                  </a:lnTo>
                  <a:lnTo>
                    <a:pt x="2062" y="253202"/>
                  </a:lnTo>
                  <a:lnTo>
                    <a:pt x="806" y="266627"/>
                  </a:lnTo>
                  <a:lnTo>
                    <a:pt x="248" y="278239"/>
                  </a:lnTo>
                  <a:lnTo>
                    <a:pt x="0" y="291302"/>
                  </a:lnTo>
                  <a:lnTo>
                    <a:pt x="736" y="304727"/>
                  </a:lnTo>
                  <a:lnTo>
                    <a:pt x="3885" y="316339"/>
                  </a:lnTo>
                  <a:lnTo>
                    <a:pt x="8107" y="327144"/>
                  </a:lnTo>
                  <a:lnTo>
                    <a:pt x="12806" y="338437"/>
                  </a:lnTo>
                  <a:lnTo>
                    <a:pt x="17717" y="351923"/>
                  </a:lnTo>
                  <a:lnTo>
                    <a:pt x="21058" y="357382"/>
                  </a:lnTo>
                  <a:lnTo>
                    <a:pt x="24979" y="361868"/>
                  </a:lnTo>
                  <a:lnTo>
                    <a:pt x="29286" y="365705"/>
                  </a:lnTo>
                  <a:lnTo>
                    <a:pt x="33005" y="369957"/>
                  </a:lnTo>
                  <a:lnTo>
                    <a:pt x="36330" y="374485"/>
                  </a:lnTo>
                  <a:lnTo>
                    <a:pt x="39394" y="379196"/>
                  </a:lnTo>
                  <a:lnTo>
                    <a:pt x="43130" y="384031"/>
                  </a:lnTo>
                  <a:lnTo>
                    <a:pt x="47313" y="388947"/>
                  </a:lnTo>
                  <a:lnTo>
                    <a:pt x="51796" y="393918"/>
                  </a:lnTo>
                  <a:lnTo>
                    <a:pt x="61291" y="403957"/>
                  </a:lnTo>
                  <a:lnTo>
                    <a:pt x="66195" y="409004"/>
                  </a:lnTo>
                  <a:lnTo>
                    <a:pt x="71157" y="413216"/>
                  </a:lnTo>
                  <a:lnTo>
                    <a:pt x="76158" y="416871"/>
                  </a:lnTo>
                  <a:lnTo>
                    <a:pt x="81186" y="420154"/>
                  </a:lnTo>
                  <a:lnTo>
                    <a:pt x="86231" y="424036"/>
                  </a:lnTo>
                  <a:lnTo>
                    <a:pt x="91287" y="428317"/>
                  </a:lnTo>
                  <a:lnTo>
                    <a:pt x="96352" y="432865"/>
                  </a:lnTo>
                  <a:lnTo>
                    <a:pt x="101422" y="436743"/>
                  </a:lnTo>
                  <a:lnTo>
                    <a:pt x="106495" y="440175"/>
                  </a:lnTo>
                  <a:lnTo>
                    <a:pt x="111570" y="443310"/>
                  </a:lnTo>
                  <a:lnTo>
                    <a:pt x="116647" y="446247"/>
                  </a:lnTo>
                  <a:lnTo>
                    <a:pt x="126803" y="451768"/>
                  </a:lnTo>
                  <a:lnTo>
                    <a:pt x="131036" y="454425"/>
                  </a:lnTo>
                  <a:lnTo>
                    <a:pt x="134704" y="457043"/>
                  </a:lnTo>
                  <a:lnTo>
                    <a:pt x="137996" y="459636"/>
                  </a:lnTo>
                  <a:lnTo>
                    <a:pt x="141884" y="461364"/>
                  </a:lnTo>
                  <a:lnTo>
                    <a:pt x="146170" y="462516"/>
                  </a:lnTo>
                  <a:lnTo>
                    <a:pt x="159821" y="4648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40"/>
            <p:cNvSpPr/>
            <p:nvPr/>
          </p:nvSpPr>
          <p:spPr>
            <a:xfrm>
              <a:off x="4472941" y="2461260"/>
              <a:ext cx="502920" cy="103446"/>
            </a:xfrm>
            <a:custGeom>
              <a:avLst/>
              <a:gdLst/>
              <a:ahLst/>
              <a:cxnLst/>
              <a:rect l="0" t="0" r="0" b="0"/>
              <a:pathLst>
                <a:path w="502920" h="103446">
                  <a:moveTo>
                    <a:pt x="0" y="60960"/>
                  </a:moveTo>
                  <a:lnTo>
                    <a:pt x="0" y="65006"/>
                  </a:lnTo>
                  <a:lnTo>
                    <a:pt x="846" y="66197"/>
                  </a:lnTo>
                  <a:lnTo>
                    <a:pt x="2257" y="66991"/>
                  </a:lnTo>
                  <a:lnTo>
                    <a:pt x="8607" y="69218"/>
                  </a:lnTo>
                  <a:lnTo>
                    <a:pt x="15396" y="72532"/>
                  </a:lnTo>
                  <a:lnTo>
                    <a:pt x="21800" y="74570"/>
                  </a:lnTo>
                  <a:lnTo>
                    <a:pt x="32811" y="75878"/>
                  </a:lnTo>
                  <a:lnTo>
                    <a:pt x="35420" y="76832"/>
                  </a:lnTo>
                  <a:lnTo>
                    <a:pt x="38007" y="78315"/>
                  </a:lnTo>
                  <a:lnTo>
                    <a:pt x="40578" y="80150"/>
                  </a:lnTo>
                  <a:lnTo>
                    <a:pt x="47950" y="82189"/>
                  </a:lnTo>
                  <a:lnTo>
                    <a:pt x="62435" y="83498"/>
                  </a:lnTo>
                  <a:lnTo>
                    <a:pt x="70364" y="85935"/>
                  </a:lnTo>
                  <a:lnTo>
                    <a:pt x="79533" y="88993"/>
                  </a:lnTo>
                  <a:lnTo>
                    <a:pt x="95061" y="90715"/>
                  </a:lnTo>
                  <a:lnTo>
                    <a:pt x="108289" y="91118"/>
                  </a:lnTo>
                  <a:lnTo>
                    <a:pt x="120377" y="93555"/>
                  </a:lnTo>
                  <a:lnTo>
                    <a:pt x="132241" y="96613"/>
                  </a:lnTo>
                  <a:lnTo>
                    <a:pt x="145980" y="97972"/>
                  </a:lnTo>
                  <a:lnTo>
                    <a:pt x="158295" y="98577"/>
                  </a:lnTo>
                  <a:lnTo>
                    <a:pt x="170259" y="98845"/>
                  </a:lnTo>
                  <a:lnTo>
                    <a:pt x="202039" y="99032"/>
                  </a:lnTo>
                  <a:lnTo>
                    <a:pt x="212844" y="101305"/>
                  </a:lnTo>
                  <a:lnTo>
                    <a:pt x="218096" y="103097"/>
                  </a:lnTo>
                  <a:lnTo>
                    <a:pt x="224137" y="103445"/>
                  </a:lnTo>
                  <a:lnTo>
                    <a:pt x="237622" y="101573"/>
                  </a:lnTo>
                  <a:lnTo>
                    <a:pt x="249825" y="100177"/>
                  </a:lnTo>
                  <a:lnTo>
                    <a:pt x="261740" y="99557"/>
                  </a:lnTo>
                  <a:lnTo>
                    <a:pt x="275502" y="99281"/>
                  </a:lnTo>
                  <a:lnTo>
                    <a:pt x="297529" y="99125"/>
                  </a:lnTo>
                  <a:lnTo>
                    <a:pt x="310317" y="96831"/>
                  </a:lnTo>
                  <a:lnTo>
                    <a:pt x="322491" y="93836"/>
                  </a:lnTo>
                  <a:lnTo>
                    <a:pt x="336369" y="92505"/>
                  </a:lnTo>
                  <a:lnTo>
                    <a:pt x="348746" y="89655"/>
                  </a:lnTo>
                  <a:lnTo>
                    <a:pt x="354417" y="87710"/>
                  </a:lnTo>
                  <a:lnTo>
                    <a:pt x="359891" y="85567"/>
                  </a:lnTo>
                  <a:lnTo>
                    <a:pt x="365233" y="83291"/>
                  </a:lnTo>
                  <a:lnTo>
                    <a:pt x="370489" y="80927"/>
                  </a:lnTo>
                  <a:lnTo>
                    <a:pt x="376533" y="78505"/>
                  </a:lnTo>
                  <a:lnTo>
                    <a:pt x="390020" y="73556"/>
                  </a:lnTo>
                  <a:lnTo>
                    <a:pt x="399966" y="70791"/>
                  </a:lnTo>
                  <a:lnTo>
                    <a:pt x="408056" y="68716"/>
                  </a:lnTo>
                  <a:lnTo>
                    <a:pt x="412583" y="66978"/>
                  </a:lnTo>
                  <a:lnTo>
                    <a:pt x="417295" y="64972"/>
                  </a:lnTo>
                  <a:lnTo>
                    <a:pt x="427046" y="60485"/>
                  </a:lnTo>
                  <a:lnTo>
                    <a:pt x="447103" y="50706"/>
                  </a:lnTo>
                  <a:lnTo>
                    <a:pt x="451315" y="48198"/>
                  </a:lnTo>
                  <a:lnTo>
                    <a:pt x="454970" y="45678"/>
                  </a:lnTo>
                  <a:lnTo>
                    <a:pt x="458253" y="43152"/>
                  </a:lnTo>
                  <a:lnTo>
                    <a:pt x="461288" y="40622"/>
                  </a:lnTo>
                  <a:lnTo>
                    <a:pt x="464158" y="38088"/>
                  </a:lnTo>
                  <a:lnTo>
                    <a:pt x="469605" y="33014"/>
                  </a:lnTo>
                  <a:lnTo>
                    <a:pt x="480001" y="22859"/>
                  </a:lnTo>
                  <a:lnTo>
                    <a:pt x="502919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41"/>
            <p:cNvSpPr/>
            <p:nvPr/>
          </p:nvSpPr>
          <p:spPr>
            <a:xfrm>
              <a:off x="1363980" y="3703320"/>
              <a:ext cx="198121" cy="350521"/>
            </a:xfrm>
            <a:custGeom>
              <a:avLst/>
              <a:gdLst/>
              <a:ahLst/>
              <a:cxnLst/>
              <a:rect l="0" t="0" r="0" b="0"/>
              <a:pathLst>
                <a:path w="198121" h="350521">
                  <a:moveTo>
                    <a:pt x="198120" y="0"/>
                  </a:moveTo>
                  <a:lnTo>
                    <a:pt x="191559" y="6561"/>
                  </a:lnTo>
                  <a:lnTo>
                    <a:pt x="190971" y="9407"/>
                  </a:lnTo>
                  <a:lnTo>
                    <a:pt x="190814" y="11352"/>
                  </a:lnTo>
                  <a:lnTo>
                    <a:pt x="189863" y="13495"/>
                  </a:lnTo>
                  <a:lnTo>
                    <a:pt x="184479" y="21402"/>
                  </a:lnTo>
                  <a:lnTo>
                    <a:pt x="179922" y="29550"/>
                  </a:lnTo>
                  <a:lnTo>
                    <a:pt x="172596" y="43657"/>
                  </a:lnTo>
                  <a:lnTo>
                    <a:pt x="165063" y="58562"/>
                  </a:lnTo>
                  <a:lnTo>
                    <a:pt x="161689" y="63594"/>
                  </a:lnTo>
                  <a:lnTo>
                    <a:pt x="157746" y="68643"/>
                  </a:lnTo>
                  <a:lnTo>
                    <a:pt x="153424" y="73702"/>
                  </a:lnTo>
                  <a:lnTo>
                    <a:pt x="149696" y="79615"/>
                  </a:lnTo>
                  <a:lnTo>
                    <a:pt x="146364" y="86096"/>
                  </a:lnTo>
                  <a:lnTo>
                    <a:pt x="143296" y="92958"/>
                  </a:lnTo>
                  <a:lnTo>
                    <a:pt x="139557" y="100072"/>
                  </a:lnTo>
                  <a:lnTo>
                    <a:pt x="135372" y="107354"/>
                  </a:lnTo>
                  <a:lnTo>
                    <a:pt x="130888" y="114750"/>
                  </a:lnTo>
                  <a:lnTo>
                    <a:pt x="125359" y="123067"/>
                  </a:lnTo>
                  <a:lnTo>
                    <a:pt x="88690" y="175427"/>
                  </a:lnTo>
                  <a:lnTo>
                    <a:pt x="68612" y="203156"/>
                  </a:lnTo>
                  <a:lnTo>
                    <a:pt x="57023" y="219831"/>
                  </a:lnTo>
                  <a:lnTo>
                    <a:pt x="52409" y="228681"/>
                  </a:lnTo>
                  <a:lnTo>
                    <a:pt x="48486" y="237967"/>
                  </a:lnTo>
                  <a:lnTo>
                    <a:pt x="45024" y="247545"/>
                  </a:lnTo>
                  <a:lnTo>
                    <a:pt x="41023" y="256470"/>
                  </a:lnTo>
                  <a:lnTo>
                    <a:pt x="36662" y="264960"/>
                  </a:lnTo>
                  <a:lnTo>
                    <a:pt x="28148" y="280320"/>
                  </a:lnTo>
                  <a:lnTo>
                    <a:pt x="18594" y="298487"/>
                  </a:lnTo>
                  <a:lnTo>
                    <a:pt x="5187" y="324958"/>
                  </a:lnTo>
                  <a:lnTo>
                    <a:pt x="2306" y="332950"/>
                  </a:lnTo>
                  <a:lnTo>
                    <a:pt x="684" y="342210"/>
                  </a:lnTo>
                  <a:lnTo>
                    <a:pt x="0" y="35052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42"/>
            <p:cNvSpPr/>
            <p:nvPr/>
          </p:nvSpPr>
          <p:spPr>
            <a:xfrm>
              <a:off x="1654034" y="3688080"/>
              <a:ext cx="231106" cy="171001"/>
            </a:xfrm>
            <a:custGeom>
              <a:avLst/>
              <a:gdLst/>
              <a:ahLst/>
              <a:cxnLst/>
              <a:rect l="0" t="0" r="0" b="0"/>
              <a:pathLst>
                <a:path w="231106" h="171001">
                  <a:moveTo>
                    <a:pt x="98566" y="68580"/>
                  </a:moveTo>
                  <a:lnTo>
                    <a:pt x="98566" y="64535"/>
                  </a:lnTo>
                  <a:lnTo>
                    <a:pt x="97719" y="63343"/>
                  </a:lnTo>
                  <a:lnTo>
                    <a:pt x="96308" y="62549"/>
                  </a:lnTo>
                  <a:lnTo>
                    <a:pt x="94521" y="62019"/>
                  </a:lnTo>
                  <a:lnTo>
                    <a:pt x="90790" y="62513"/>
                  </a:lnTo>
                  <a:lnTo>
                    <a:pt x="85762" y="63688"/>
                  </a:lnTo>
                  <a:lnTo>
                    <a:pt x="79870" y="65319"/>
                  </a:lnTo>
                  <a:lnTo>
                    <a:pt x="74249" y="66406"/>
                  </a:lnTo>
                  <a:lnTo>
                    <a:pt x="68808" y="67130"/>
                  </a:lnTo>
                  <a:lnTo>
                    <a:pt x="63487" y="67614"/>
                  </a:lnTo>
                  <a:lnTo>
                    <a:pt x="57400" y="69629"/>
                  </a:lnTo>
                  <a:lnTo>
                    <a:pt x="50802" y="72666"/>
                  </a:lnTo>
                  <a:lnTo>
                    <a:pt x="43863" y="76384"/>
                  </a:lnTo>
                  <a:lnTo>
                    <a:pt x="37545" y="80556"/>
                  </a:lnTo>
                  <a:lnTo>
                    <a:pt x="31638" y="85031"/>
                  </a:lnTo>
                  <a:lnTo>
                    <a:pt x="26007" y="89708"/>
                  </a:lnTo>
                  <a:lnTo>
                    <a:pt x="21407" y="94518"/>
                  </a:lnTo>
                  <a:lnTo>
                    <a:pt x="17493" y="99419"/>
                  </a:lnTo>
                  <a:lnTo>
                    <a:pt x="14037" y="104379"/>
                  </a:lnTo>
                  <a:lnTo>
                    <a:pt x="10887" y="109379"/>
                  </a:lnTo>
                  <a:lnTo>
                    <a:pt x="7940" y="114406"/>
                  </a:lnTo>
                  <a:lnTo>
                    <a:pt x="5128" y="119451"/>
                  </a:lnTo>
                  <a:lnTo>
                    <a:pt x="3254" y="124507"/>
                  </a:lnTo>
                  <a:lnTo>
                    <a:pt x="2005" y="129571"/>
                  </a:lnTo>
                  <a:lnTo>
                    <a:pt x="1172" y="134641"/>
                  </a:lnTo>
                  <a:lnTo>
                    <a:pt x="617" y="138867"/>
                  </a:lnTo>
                  <a:lnTo>
                    <a:pt x="246" y="142532"/>
                  </a:lnTo>
                  <a:lnTo>
                    <a:pt x="0" y="145821"/>
                  </a:lnTo>
                  <a:lnTo>
                    <a:pt x="682" y="148861"/>
                  </a:lnTo>
                  <a:lnTo>
                    <a:pt x="1983" y="151734"/>
                  </a:lnTo>
                  <a:lnTo>
                    <a:pt x="3697" y="154496"/>
                  </a:lnTo>
                  <a:lnTo>
                    <a:pt x="7380" y="157184"/>
                  </a:lnTo>
                  <a:lnTo>
                    <a:pt x="12375" y="159822"/>
                  </a:lnTo>
                  <a:lnTo>
                    <a:pt x="23852" y="165012"/>
                  </a:lnTo>
                  <a:lnTo>
                    <a:pt x="34598" y="170141"/>
                  </a:lnTo>
                  <a:lnTo>
                    <a:pt x="40681" y="171000"/>
                  </a:lnTo>
                  <a:lnTo>
                    <a:pt x="47276" y="170727"/>
                  </a:lnTo>
                  <a:lnTo>
                    <a:pt x="54212" y="169698"/>
                  </a:lnTo>
                  <a:lnTo>
                    <a:pt x="63070" y="169012"/>
                  </a:lnTo>
                  <a:lnTo>
                    <a:pt x="73209" y="168554"/>
                  </a:lnTo>
                  <a:lnTo>
                    <a:pt x="84202" y="168250"/>
                  </a:lnTo>
                  <a:lnTo>
                    <a:pt x="94916" y="166353"/>
                  </a:lnTo>
                  <a:lnTo>
                    <a:pt x="105446" y="163396"/>
                  </a:lnTo>
                  <a:lnTo>
                    <a:pt x="142635" y="150527"/>
                  </a:lnTo>
                  <a:lnTo>
                    <a:pt x="150805" y="146918"/>
                  </a:lnTo>
                  <a:lnTo>
                    <a:pt x="158792" y="142818"/>
                  </a:lnTo>
                  <a:lnTo>
                    <a:pt x="166657" y="138392"/>
                  </a:lnTo>
                  <a:lnTo>
                    <a:pt x="174440" y="132902"/>
                  </a:lnTo>
                  <a:lnTo>
                    <a:pt x="182169" y="126701"/>
                  </a:lnTo>
                  <a:lnTo>
                    <a:pt x="189861" y="120027"/>
                  </a:lnTo>
                  <a:lnTo>
                    <a:pt x="196683" y="113885"/>
                  </a:lnTo>
                  <a:lnTo>
                    <a:pt x="208778" y="102544"/>
                  </a:lnTo>
                  <a:lnTo>
                    <a:pt x="213527" y="97149"/>
                  </a:lnTo>
                  <a:lnTo>
                    <a:pt x="217540" y="91859"/>
                  </a:lnTo>
                  <a:lnTo>
                    <a:pt x="221062" y="86640"/>
                  </a:lnTo>
                  <a:lnTo>
                    <a:pt x="224257" y="80620"/>
                  </a:lnTo>
                  <a:lnTo>
                    <a:pt x="227233" y="74067"/>
                  </a:lnTo>
                  <a:lnTo>
                    <a:pt x="230064" y="67158"/>
                  </a:lnTo>
                  <a:lnTo>
                    <a:pt x="231105" y="60858"/>
                  </a:lnTo>
                  <a:lnTo>
                    <a:pt x="230952" y="54966"/>
                  </a:lnTo>
                  <a:lnTo>
                    <a:pt x="230003" y="49344"/>
                  </a:lnTo>
                  <a:lnTo>
                    <a:pt x="228524" y="44749"/>
                  </a:lnTo>
                  <a:lnTo>
                    <a:pt x="226692" y="40839"/>
                  </a:lnTo>
                  <a:lnTo>
                    <a:pt x="224623" y="37386"/>
                  </a:lnTo>
                  <a:lnTo>
                    <a:pt x="221551" y="33391"/>
                  </a:lnTo>
                  <a:lnTo>
                    <a:pt x="217809" y="29034"/>
                  </a:lnTo>
                  <a:lnTo>
                    <a:pt x="213622" y="24436"/>
                  </a:lnTo>
                  <a:lnTo>
                    <a:pt x="209136" y="20524"/>
                  </a:lnTo>
                  <a:lnTo>
                    <a:pt x="204453" y="17069"/>
                  </a:lnTo>
                  <a:lnTo>
                    <a:pt x="199637" y="13920"/>
                  </a:lnTo>
                  <a:lnTo>
                    <a:pt x="194734" y="10973"/>
                  </a:lnTo>
                  <a:lnTo>
                    <a:pt x="189771" y="8162"/>
                  </a:lnTo>
                  <a:lnTo>
                    <a:pt x="184769" y="5441"/>
                  </a:lnTo>
                  <a:lnTo>
                    <a:pt x="178895" y="3627"/>
                  </a:lnTo>
                  <a:lnTo>
                    <a:pt x="172439" y="2418"/>
                  </a:lnTo>
                  <a:lnTo>
                    <a:pt x="165594" y="1612"/>
                  </a:lnTo>
                  <a:lnTo>
                    <a:pt x="160185" y="1075"/>
                  </a:lnTo>
                  <a:lnTo>
                    <a:pt x="155732" y="717"/>
                  </a:lnTo>
                  <a:lnTo>
                    <a:pt x="144286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43"/>
            <p:cNvSpPr/>
            <p:nvPr/>
          </p:nvSpPr>
          <p:spPr>
            <a:xfrm>
              <a:off x="1590198" y="3840480"/>
              <a:ext cx="251718" cy="209597"/>
            </a:xfrm>
            <a:custGeom>
              <a:avLst/>
              <a:gdLst/>
              <a:ahLst/>
              <a:cxnLst/>
              <a:rect l="0" t="0" r="0" b="0"/>
              <a:pathLst>
                <a:path w="251718" h="209597">
                  <a:moveTo>
                    <a:pt x="162402" y="91440"/>
                  </a:moveTo>
                  <a:lnTo>
                    <a:pt x="162402" y="87395"/>
                  </a:lnTo>
                  <a:lnTo>
                    <a:pt x="161556" y="86203"/>
                  </a:lnTo>
                  <a:lnTo>
                    <a:pt x="160144" y="85409"/>
                  </a:lnTo>
                  <a:lnTo>
                    <a:pt x="155842" y="84134"/>
                  </a:lnTo>
                  <a:lnTo>
                    <a:pt x="155488" y="83183"/>
                  </a:lnTo>
                  <a:lnTo>
                    <a:pt x="155096" y="79868"/>
                  </a:lnTo>
                  <a:lnTo>
                    <a:pt x="154145" y="77799"/>
                  </a:lnTo>
                  <a:lnTo>
                    <a:pt x="150830" y="73242"/>
                  </a:lnTo>
                  <a:lnTo>
                    <a:pt x="148761" y="71688"/>
                  </a:lnTo>
                  <a:lnTo>
                    <a:pt x="146535" y="70652"/>
                  </a:lnTo>
                  <a:lnTo>
                    <a:pt x="141803" y="69501"/>
                  </a:lnTo>
                  <a:lnTo>
                    <a:pt x="134379" y="68853"/>
                  </a:lnTo>
                  <a:lnTo>
                    <a:pt x="129345" y="68702"/>
                  </a:lnTo>
                  <a:lnTo>
                    <a:pt x="117706" y="68616"/>
                  </a:lnTo>
                  <a:lnTo>
                    <a:pt x="113132" y="69451"/>
                  </a:lnTo>
                  <a:lnTo>
                    <a:pt x="108388" y="70854"/>
                  </a:lnTo>
                  <a:lnTo>
                    <a:pt x="103533" y="72636"/>
                  </a:lnTo>
                  <a:lnTo>
                    <a:pt x="98603" y="74671"/>
                  </a:lnTo>
                  <a:lnTo>
                    <a:pt x="93622" y="76874"/>
                  </a:lnTo>
                  <a:lnTo>
                    <a:pt x="88609" y="79189"/>
                  </a:lnTo>
                  <a:lnTo>
                    <a:pt x="82727" y="82426"/>
                  </a:lnTo>
                  <a:lnTo>
                    <a:pt x="76265" y="86278"/>
                  </a:lnTo>
                  <a:lnTo>
                    <a:pt x="62313" y="95072"/>
                  </a:lnTo>
                  <a:lnTo>
                    <a:pt x="47645" y="104625"/>
                  </a:lnTo>
                  <a:lnTo>
                    <a:pt x="41024" y="109544"/>
                  </a:lnTo>
                  <a:lnTo>
                    <a:pt x="34917" y="114516"/>
                  </a:lnTo>
                  <a:lnTo>
                    <a:pt x="29152" y="119524"/>
                  </a:lnTo>
                  <a:lnTo>
                    <a:pt x="23615" y="125403"/>
                  </a:lnTo>
                  <a:lnTo>
                    <a:pt x="18231" y="131862"/>
                  </a:lnTo>
                  <a:lnTo>
                    <a:pt x="12948" y="138708"/>
                  </a:lnTo>
                  <a:lnTo>
                    <a:pt x="8580" y="144965"/>
                  </a:lnTo>
                  <a:lnTo>
                    <a:pt x="4820" y="150830"/>
                  </a:lnTo>
                  <a:lnTo>
                    <a:pt x="1468" y="156434"/>
                  </a:lnTo>
                  <a:lnTo>
                    <a:pt x="79" y="161862"/>
                  </a:lnTo>
                  <a:lnTo>
                    <a:pt x="0" y="167175"/>
                  </a:lnTo>
                  <a:lnTo>
                    <a:pt x="794" y="172410"/>
                  </a:lnTo>
                  <a:lnTo>
                    <a:pt x="2170" y="176746"/>
                  </a:lnTo>
                  <a:lnTo>
                    <a:pt x="3934" y="180484"/>
                  </a:lnTo>
                  <a:lnTo>
                    <a:pt x="5957" y="183823"/>
                  </a:lnTo>
                  <a:lnTo>
                    <a:pt x="8998" y="187742"/>
                  </a:lnTo>
                  <a:lnTo>
                    <a:pt x="12720" y="192048"/>
                  </a:lnTo>
                  <a:lnTo>
                    <a:pt x="16894" y="196612"/>
                  </a:lnTo>
                  <a:lnTo>
                    <a:pt x="22217" y="199655"/>
                  </a:lnTo>
                  <a:lnTo>
                    <a:pt x="28305" y="201683"/>
                  </a:lnTo>
                  <a:lnTo>
                    <a:pt x="34904" y="203036"/>
                  </a:lnTo>
                  <a:lnTo>
                    <a:pt x="51268" y="206796"/>
                  </a:lnTo>
                  <a:lnTo>
                    <a:pt x="60372" y="208984"/>
                  </a:lnTo>
                  <a:lnTo>
                    <a:pt x="69829" y="209596"/>
                  </a:lnTo>
                  <a:lnTo>
                    <a:pt x="79520" y="209158"/>
                  </a:lnTo>
                  <a:lnTo>
                    <a:pt x="89367" y="208018"/>
                  </a:lnTo>
                  <a:lnTo>
                    <a:pt x="100166" y="206412"/>
                  </a:lnTo>
                  <a:lnTo>
                    <a:pt x="123453" y="202370"/>
                  </a:lnTo>
                  <a:lnTo>
                    <a:pt x="134743" y="199260"/>
                  </a:lnTo>
                  <a:lnTo>
                    <a:pt x="145656" y="195493"/>
                  </a:lnTo>
                  <a:lnTo>
                    <a:pt x="156318" y="191289"/>
                  </a:lnTo>
                  <a:lnTo>
                    <a:pt x="166813" y="185946"/>
                  </a:lnTo>
                  <a:lnTo>
                    <a:pt x="177196" y="179844"/>
                  </a:lnTo>
                  <a:lnTo>
                    <a:pt x="187505" y="173236"/>
                  </a:lnTo>
                  <a:lnTo>
                    <a:pt x="196917" y="166291"/>
                  </a:lnTo>
                  <a:lnTo>
                    <a:pt x="205732" y="159120"/>
                  </a:lnTo>
                  <a:lnTo>
                    <a:pt x="214149" y="151801"/>
                  </a:lnTo>
                  <a:lnTo>
                    <a:pt x="221453" y="144380"/>
                  </a:lnTo>
                  <a:lnTo>
                    <a:pt x="228016" y="136894"/>
                  </a:lnTo>
                  <a:lnTo>
                    <a:pt x="234085" y="129363"/>
                  </a:lnTo>
                  <a:lnTo>
                    <a:pt x="238977" y="121801"/>
                  </a:lnTo>
                  <a:lnTo>
                    <a:pt x="243086" y="114221"/>
                  </a:lnTo>
                  <a:lnTo>
                    <a:pt x="246671" y="106628"/>
                  </a:lnTo>
                  <a:lnTo>
                    <a:pt x="249062" y="99025"/>
                  </a:lnTo>
                  <a:lnTo>
                    <a:pt x="250655" y="91416"/>
                  </a:lnTo>
                  <a:lnTo>
                    <a:pt x="251717" y="83804"/>
                  </a:lnTo>
                  <a:lnTo>
                    <a:pt x="251579" y="77036"/>
                  </a:lnTo>
                  <a:lnTo>
                    <a:pt x="250640" y="70830"/>
                  </a:lnTo>
                  <a:lnTo>
                    <a:pt x="249167" y="65000"/>
                  </a:lnTo>
                  <a:lnTo>
                    <a:pt x="247339" y="59420"/>
                  </a:lnTo>
                  <a:lnTo>
                    <a:pt x="245273" y="54007"/>
                  </a:lnTo>
                  <a:lnTo>
                    <a:pt x="243050" y="48705"/>
                  </a:lnTo>
                  <a:lnTo>
                    <a:pt x="239027" y="43476"/>
                  </a:lnTo>
                  <a:lnTo>
                    <a:pt x="233806" y="38298"/>
                  </a:lnTo>
                  <a:lnTo>
                    <a:pt x="227784" y="33152"/>
                  </a:lnTo>
                  <a:lnTo>
                    <a:pt x="222077" y="28028"/>
                  </a:lnTo>
                  <a:lnTo>
                    <a:pt x="211220" y="17819"/>
                  </a:lnTo>
                  <a:lnTo>
                    <a:pt x="205107" y="13573"/>
                  </a:lnTo>
                  <a:lnTo>
                    <a:pt x="198492" y="9895"/>
                  </a:lnTo>
                  <a:lnTo>
                    <a:pt x="191542" y="6596"/>
                  </a:lnTo>
                  <a:lnTo>
                    <a:pt x="186062" y="4398"/>
                  </a:lnTo>
                  <a:lnTo>
                    <a:pt x="181562" y="2932"/>
                  </a:lnTo>
                  <a:lnTo>
                    <a:pt x="170022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44"/>
            <p:cNvSpPr/>
            <p:nvPr/>
          </p:nvSpPr>
          <p:spPr>
            <a:xfrm>
              <a:off x="1936410" y="3787140"/>
              <a:ext cx="247564" cy="250623"/>
            </a:xfrm>
            <a:custGeom>
              <a:avLst/>
              <a:gdLst/>
              <a:ahLst/>
              <a:cxnLst/>
              <a:rect l="0" t="0" r="0" b="0"/>
              <a:pathLst>
                <a:path w="247564" h="250623">
                  <a:moveTo>
                    <a:pt x="143850" y="0"/>
                  </a:moveTo>
                  <a:lnTo>
                    <a:pt x="139805" y="0"/>
                  </a:lnTo>
                  <a:lnTo>
                    <a:pt x="137766" y="847"/>
                  </a:lnTo>
                  <a:lnTo>
                    <a:pt x="130006" y="6084"/>
                  </a:lnTo>
                  <a:lnTo>
                    <a:pt x="126154" y="8289"/>
                  </a:lnTo>
                  <a:lnTo>
                    <a:pt x="121893" y="10606"/>
                  </a:lnTo>
                  <a:lnTo>
                    <a:pt x="117359" y="13844"/>
                  </a:lnTo>
                  <a:lnTo>
                    <a:pt x="112642" y="17696"/>
                  </a:lnTo>
                  <a:lnTo>
                    <a:pt x="107805" y="21957"/>
                  </a:lnTo>
                  <a:lnTo>
                    <a:pt x="102040" y="26492"/>
                  </a:lnTo>
                  <a:lnTo>
                    <a:pt x="95657" y="31208"/>
                  </a:lnTo>
                  <a:lnTo>
                    <a:pt x="88861" y="36045"/>
                  </a:lnTo>
                  <a:lnTo>
                    <a:pt x="81791" y="41810"/>
                  </a:lnTo>
                  <a:lnTo>
                    <a:pt x="74537" y="48193"/>
                  </a:lnTo>
                  <a:lnTo>
                    <a:pt x="67162" y="54989"/>
                  </a:lnTo>
                  <a:lnTo>
                    <a:pt x="52193" y="69313"/>
                  </a:lnTo>
                  <a:lnTo>
                    <a:pt x="44646" y="76689"/>
                  </a:lnTo>
                  <a:lnTo>
                    <a:pt x="37920" y="84146"/>
                  </a:lnTo>
                  <a:lnTo>
                    <a:pt x="31744" y="91657"/>
                  </a:lnTo>
                  <a:lnTo>
                    <a:pt x="25932" y="99205"/>
                  </a:lnTo>
                  <a:lnTo>
                    <a:pt x="20365" y="106777"/>
                  </a:lnTo>
                  <a:lnTo>
                    <a:pt x="9663" y="121963"/>
                  </a:lnTo>
                  <a:lnTo>
                    <a:pt x="6132" y="129569"/>
                  </a:lnTo>
                  <a:lnTo>
                    <a:pt x="3778" y="137179"/>
                  </a:lnTo>
                  <a:lnTo>
                    <a:pt x="2209" y="144792"/>
                  </a:lnTo>
                  <a:lnTo>
                    <a:pt x="1162" y="152408"/>
                  </a:lnTo>
                  <a:lnTo>
                    <a:pt x="465" y="160026"/>
                  </a:lnTo>
                  <a:lnTo>
                    <a:pt x="0" y="167644"/>
                  </a:lnTo>
                  <a:lnTo>
                    <a:pt x="537" y="175263"/>
                  </a:lnTo>
                  <a:lnTo>
                    <a:pt x="1741" y="182882"/>
                  </a:lnTo>
                  <a:lnTo>
                    <a:pt x="3391" y="190501"/>
                  </a:lnTo>
                  <a:lnTo>
                    <a:pt x="6184" y="198121"/>
                  </a:lnTo>
                  <a:lnTo>
                    <a:pt x="9739" y="205741"/>
                  </a:lnTo>
                  <a:lnTo>
                    <a:pt x="13803" y="213360"/>
                  </a:lnTo>
                  <a:lnTo>
                    <a:pt x="19052" y="219287"/>
                  </a:lnTo>
                  <a:lnTo>
                    <a:pt x="25091" y="224085"/>
                  </a:lnTo>
                  <a:lnTo>
                    <a:pt x="31658" y="228130"/>
                  </a:lnTo>
                  <a:lnTo>
                    <a:pt x="39422" y="232520"/>
                  </a:lnTo>
                  <a:lnTo>
                    <a:pt x="57080" y="241913"/>
                  </a:lnTo>
                  <a:lnTo>
                    <a:pt x="66530" y="245095"/>
                  </a:lnTo>
                  <a:lnTo>
                    <a:pt x="76217" y="247217"/>
                  </a:lnTo>
                  <a:lnTo>
                    <a:pt x="86061" y="248631"/>
                  </a:lnTo>
                  <a:lnTo>
                    <a:pt x="96011" y="249574"/>
                  </a:lnTo>
                  <a:lnTo>
                    <a:pt x="106030" y="250203"/>
                  </a:lnTo>
                  <a:lnTo>
                    <a:pt x="116097" y="250622"/>
                  </a:lnTo>
                  <a:lnTo>
                    <a:pt x="126195" y="250055"/>
                  </a:lnTo>
                  <a:lnTo>
                    <a:pt x="136313" y="248830"/>
                  </a:lnTo>
                  <a:lnTo>
                    <a:pt x="146446" y="247167"/>
                  </a:lnTo>
                  <a:lnTo>
                    <a:pt x="156587" y="245211"/>
                  </a:lnTo>
                  <a:lnTo>
                    <a:pt x="176886" y="240781"/>
                  </a:lnTo>
                  <a:lnTo>
                    <a:pt x="186194" y="237567"/>
                  </a:lnTo>
                  <a:lnTo>
                    <a:pt x="194940" y="233731"/>
                  </a:lnTo>
                  <a:lnTo>
                    <a:pt x="203310" y="229481"/>
                  </a:lnTo>
                  <a:lnTo>
                    <a:pt x="210583" y="224107"/>
                  </a:lnTo>
                  <a:lnTo>
                    <a:pt x="217126" y="217985"/>
                  </a:lnTo>
                  <a:lnTo>
                    <a:pt x="223180" y="211364"/>
                  </a:lnTo>
                  <a:lnTo>
                    <a:pt x="228910" y="204409"/>
                  </a:lnTo>
                  <a:lnTo>
                    <a:pt x="234424" y="197233"/>
                  </a:lnTo>
                  <a:lnTo>
                    <a:pt x="239792" y="189908"/>
                  </a:lnTo>
                  <a:lnTo>
                    <a:pt x="243372" y="181639"/>
                  </a:lnTo>
                  <a:lnTo>
                    <a:pt x="245758" y="172739"/>
                  </a:lnTo>
                  <a:lnTo>
                    <a:pt x="247349" y="163420"/>
                  </a:lnTo>
                  <a:lnTo>
                    <a:pt x="247563" y="154666"/>
                  </a:lnTo>
                  <a:lnTo>
                    <a:pt x="246858" y="146291"/>
                  </a:lnTo>
                  <a:lnTo>
                    <a:pt x="245542" y="138167"/>
                  </a:lnTo>
                  <a:lnTo>
                    <a:pt x="243818" y="129365"/>
                  </a:lnTo>
                  <a:lnTo>
                    <a:pt x="239645" y="110553"/>
                  </a:lnTo>
                  <a:lnTo>
                    <a:pt x="236500" y="101642"/>
                  </a:lnTo>
                  <a:lnTo>
                    <a:pt x="232710" y="93162"/>
                  </a:lnTo>
                  <a:lnTo>
                    <a:pt x="228490" y="84967"/>
                  </a:lnTo>
                  <a:lnTo>
                    <a:pt x="223984" y="77812"/>
                  </a:lnTo>
                  <a:lnTo>
                    <a:pt x="219286" y="71348"/>
                  </a:lnTo>
                  <a:lnTo>
                    <a:pt x="214460" y="65345"/>
                  </a:lnTo>
                  <a:lnTo>
                    <a:pt x="209550" y="58804"/>
                  </a:lnTo>
                  <a:lnTo>
                    <a:pt x="199579" y="44761"/>
                  </a:lnTo>
                  <a:lnTo>
                    <a:pt x="194549" y="38308"/>
                  </a:lnTo>
                  <a:lnTo>
                    <a:pt x="189503" y="32312"/>
                  </a:lnTo>
                  <a:lnTo>
                    <a:pt x="184445" y="26621"/>
                  </a:lnTo>
                  <a:lnTo>
                    <a:pt x="178534" y="21981"/>
                  </a:lnTo>
                  <a:lnTo>
                    <a:pt x="172052" y="18041"/>
                  </a:lnTo>
                  <a:lnTo>
                    <a:pt x="165192" y="14567"/>
                  </a:lnTo>
                  <a:lnTo>
                    <a:pt x="160618" y="11404"/>
                  </a:lnTo>
                  <a:lnTo>
                    <a:pt x="157569" y="8450"/>
                  </a:lnTo>
                  <a:lnTo>
                    <a:pt x="15147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45"/>
            <p:cNvSpPr/>
            <p:nvPr/>
          </p:nvSpPr>
          <p:spPr>
            <a:xfrm>
              <a:off x="2247900" y="3962400"/>
              <a:ext cx="251461" cy="15241"/>
            </a:xfrm>
            <a:custGeom>
              <a:avLst/>
              <a:gdLst/>
              <a:ahLst/>
              <a:cxnLst/>
              <a:rect l="0" t="0" r="0" b="0"/>
              <a:pathLst>
                <a:path w="251461" h="15241">
                  <a:moveTo>
                    <a:pt x="0" y="15240"/>
                  </a:moveTo>
                  <a:lnTo>
                    <a:pt x="4045" y="15240"/>
                  </a:lnTo>
                  <a:lnTo>
                    <a:pt x="6084" y="14394"/>
                  </a:lnTo>
                  <a:lnTo>
                    <a:pt x="8289" y="12983"/>
                  </a:lnTo>
                  <a:lnTo>
                    <a:pt x="10606" y="11195"/>
                  </a:lnTo>
                  <a:lnTo>
                    <a:pt x="12997" y="10003"/>
                  </a:lnTo>
                  <a:lnTo>
                    <a:pt x="15438" y="9209"/>
                  </a:lnTo>
                  <a:lnTo>
                    <a:pt x="17912" y="8679"/>
                  </a:lnTo>
                  <a:lnTo>
                    <a:pt x="22101" y="7480"/>
                  </a:lnTo>
                  <a:lnTo>
                    <a:pt x="33530" y="3889"/>
                  </a:lnTo>
                  <a:lnTo>
                    <a:pt x="40980" y="2592"/>
                  </a:lnTo>
                  <a:lnTo>
                    <a:pt x="49333" y="1728"/>
                  </a:lnTo>
                  <a:lnTo>
                    <a:pt x="58289" y="1152"/>
                  </a:lnTo>
                  <a:lnTo>
                    <a:pt x="67646" y="768"/>
                  </a:lnTo>
                  <a:lnTo>
                    <a:pt x="87074" y="341"/>
                  </a:lnTo>
                  <a:lnTo>
                    <a:pt x="204240" y="2"/>
                  </a:lnTo>
                  <a:lnTo>
                    <a:pt x="212360" y="848"/>
                  </a:lnTo>
                  <a:lnTo>
                    <a:pt x="220313" y="2259"/>
                  </a:lnTo>
                  <a:lnTo>
                    <a:pt x="228156" y="4046"/>
                  </a:lnTo>
                  <a:lnTo>
                    <a:pt x="234231" y="4390"/>
                  </a:lnTo>
                  <a:lnTo>
                    <a:pt x="239127" y="3774"/>
                  </a:lnTo>
                  <a:lnTo>
                    <a:pt x="25146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46"/>
            <p:cNvSpPr/>
            <p:nvPr/>
          </p:nvSpPr>
          <p:spPr>
            <a:xfrm>
              <a:off x="2683876" y="3680460"/>
              <a:ext cx="234585" cy="548641"/>
            </a:xfrm>
            <a:custGeom>
              <a:avLst/>
              <a:gdLst/>
              <a:ahLst/>
              <a:cxnLst/>
              <a:rect l="0" t="0" r="0" b="0"/>
              <a:pathLst>
                <a:path w="234585" h="548641">
                  <a:moveTo>
                    <a:pt x="127904" y="0"/>
                  </a:moveTo>
                  <a:lnTo>
                    <a:pt x="121343" y="6561"/>
                  </a:lnTo>
                  <a:lnTo>
                    <a:pt x="116553" y="15397"/>
                  </a:lnTo>
                  <a:lnTo>
                    <a:pt x="109877" y="24059"/>
                  </a:lnTo>
                  <a:lnTo>
                    <a:pt x="105726" y="28739"/>
                  </a:lnTo>
                  <a:lnTo>
                    <a:pt x="98856" y="40713"/>
                  </a:lnTo>
                  <a:lnTo>
                    <a:pt x="95839" y="47462"/>
                  </a:lnTo>
                  <a:lnTo>
                    <a:pt x="91287" y="55348"/>
                  </a:lnTo>
                  <a:lnTo>
                    <a:pt x="85713" y="63992"/>
                  </a:lnTo>
                  <a:lnTo>
                    <a:pt x="79456" y="73142"/>
                  </a:lnTo>
                  <a:lnTo>
                    <a:pt x="74439" y="81781"/>
                  </a:lnTo>
                  <a:lnTo>
                    <a:pt x="70248" y="90081"/>
                  </a:lnTo>
                  <a:lnTo>
                    <a:pt x="66606" y="98154"/>
                  </a:lnTo>
                  <a:lnTo>
                    <a:pt x="58045" y="118412"/>
                  </a:lnTo>
                  <a:lnTo>
                    <a:pt x="38751" y="165913"/>
                  </a:lnTo>
                  <a:lnTo>
                    <a:pt x="33756" y="177495"/>
                  </a:lnTo>
                  <a:lnTo>
                    <a:pt x="23689" y="199396"/>
                  </a:lnTo>
                  <a:lnTo>
                    <a:pt x="19481" y="210824"/>
                  </a:lnTo>
                  <a:lnTo>
                    <a:pt x="15828" y="222676"/>
                  </a:lnTo>
                  <a:lnTo>
                    <a:pt x="3883" y="268070"/>
                  </a:lnTo>
                  <a:lnTo>
                    <a:pt x="2044" y="279467"/>
                  </a:lnTo>
                  <a:lnTo>
                    <a:pt x="817" y="291298"/>
                  </a:lnTo>
                  <a:lnTo>
                    <a:pt x="0" y="303419"/>
                  </a:lnTo>
                  <a:lnTo>
                    <a:pt x="301" y="314886"/>
                  </a:lnTo>
                  <a:lnTo>
                    <a:pt x="1349" y="325917"/>
                  </a:lnTo>
                  <a:lnTo>
                    <a:pt x="2894" y="336658"/>
                  </a:lnTo>
                  <a:lnTo>
                    <a:pt x="5617" y="348052"/>
                  </a:lnTo>
                  <a:lnTo>
                    <a:pt x="9126" y="359881"/>
                  </a:lnTo>
                  <a:lnTo>
                    <a:pt x="13159" y="372001"/>
                  </a:lnTo>
                  <a:lnTo>
                    <a:pt x="17541" y="382620"/>
                  </a:lnTo>
                  <a:lnTo>
                    <a:pt x="22155" y="392240"/>
                  </a:lnTo>
                  <a:lnTo>
                    <a:pt x="26925" y="401194"/>
                  </a:lnTo>
                  <a:lnTo>
                    <a:pt x="33491" y="410549"/>
                  </a:lnTo>
                  <a:lnTo>
                    <a:pt x="41255" y="420173"/>
                  </a:lnTo>
                  <a:lnTo>
                    <a:pt x="49818" y="429975"/>
                  </a:lnTo>
                  <a:lnTo>
                    <a:pt x="58914" y="439897"/>
                  </a:lnTo>
                  <a:lnTo>
                    <a:pt x="78051" y="459952"/>
                  </a:lnTo>
                  <a:lnTo>
                    <a:pt x="89588" y="469195"/>
                  </a:lnTo>
                  <a:lnTo>
                    <a:pt x="102360" y="477897"/>
                  </a:lnTo>
                  <a:lnTo>
                    <a:pt x="115955" y="486238"/>
                  </a:lnTo>
                  <a:lnTo>
                    <a:pt x="130098" y="494339"/>
                  </a:lnTo>
                  <a:lnTo>
                    <a:pt x="159359" y="510113"/>
                  </a:lnTo>
                  <a:lnTo>
                    <a:pt x="171734" y="516182"/>
                  </a:lnTo>
                  <a:lnTo>
                    <a:pt x="182524" y="521075"/>
                  </a:lnTo>
                  <a:lnTo>
                    <a:pt x="192258" y="525183"/>
                  </a:lnTo>
                  <a:lnTo>
                    <a:pt x="201286" y="529616"/>
                  </a:lnTo>
                  <a:lnTo>
                    <a:pt x="209846" y="534264"/>
                  </a:lnTo>
                  <a:lnTo>
                    <a:pt x="234584" y="5486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47"/>
            <p:cNvSpPr/>
            <p:nvPr/>
          </p:nvSpPr>
          <p:spPr>
            <a:xfrm>
              <a:off x="2789501" y="3817934"/>
              <a:ext cx="286420" cy="254509"/>
            </a:xfrm>
            <a:custGeom>
              <a:avLst/>
              <a:gdLst/>
              <a:ahLst/>
              <a:cxnLst/>
              <a:rect l="0" t="0" r="0" b="0"/>
              <a:pathLst>
                <a:path w="286420" h="254509">
                  <a:moveTo>
                    <a:pt x="128959" y="7307"/>
                  </a:moveTo>
                  <a:lnTo>
                    <a:pt x="128959" y="745"/>
                  </a:lnTo>
                  <a:lnTo>
                    <a:pt x="129806" y="392"/>
                  </a:lnTo>
                  <a:lnTo>
                    <a:pt x="133005" y="0"/>
                  </a:lnTo>
                  <a:lnTo>
                    <a:pt x="134196" y="742"/>
                  </a:lnTo>
                  <a:lnTo>
                    <a:pt x="134990" y="2084"/>
                  </a:lnTo>
                  <a:lnTo>
                    <a:pt x="135520" y="3825"/>
                  </a:lnTo>
                  <a:lnTo>
                    <a:pt x="135026" y="4985"/>
                  </a:lnTo>
                  <a:lnTo>
                    <a:pt x="133851" y="5759"/>
                  </a:lnTo>
                  <a:lnTo>
                    <a:pt x="132220" y="6274"/>
                  </a:lnTo>
                  <a:lnTo>
                    <a:pt x="131133" y="7465"/>
                  </a:lnTo>
                  <a:lnTo>
                    <a:pt x="130409" y="9105"/>
                  </a:lnTo>
                  <a:lnTo>
                    <a:pt x="129926" y="11046"/>
                  </a:lnTo>
                  <a:lnTo>
                    <a:pt x="127910" y="13186"/>
                  </a:lnTo>
                  <a:lnTo>
                    <a:pt x="121155" y="17821"/>
                  </a:lnTo>
                  <a:lnTo>
                    <a:pt x="114766" y="20446"/>
                  </a:lnTo>
                  <a:lnTo>
                    <a:pt x="111877" y="21146"/>
                  </a:lnTo>
                  <a:lnTo>
                    <a:pt x="104152" y="26440"/>
                  </a:lnTo>
                  <a:lnTo>
                    <a:pt x="99721" y="30222"/>
                  </a:lnTo>
                  <a:lnTo>
                    <a:pt x="95074" y="33590"/>
                  </a:lnTo>
                  <a:lnTo>
                    <a:pt x="90282" y="36682"/>
                  </a:lnTo>
                  <a:lnTo>
                    <a:pt x="85394" y="39590"/>
                  </a:lnTo>
                  <a:lnTo>
                    <a:pt x="79596" y="42375"/>
                  </a:lnTo>
                  <a:lnTo>
                    <a:pt x="73191" y="45079"/>
                  </a:lnTo>
                  <a:lnTo>
                    <a:pt x="66380" y="47728"/>
                  </a:lnTo>
                  <a:lnTo>
                    <a:pt x="60146" y="50341"/>
                  </a:lnTo>
                  <a:lnTo>
                    <a:pt x="54298" y="52929"/>
                  </a:lnTo>
                  <a:lnTo>
                    <a:pt x="43283" y="58063"/>
                  </a:lnTo>
                  <a:lnTo>
                    <a:pt x="17289" y="70801"/>
                  </a:lnTo>
                  <a:lnTo>
                    <a:pt x="9337" y="73626"/>
                  </a:lnTo>
                  <a:lnTo>
                    <a:pt x="6031" y="74380"/>
                  </a:lnTo>
                  <a:lnTo>
                    <a:pt x="3827" y="75728"/>
                  </a:lnTo>
                  <a:lnTo>
                    <a:pt x="2358" y="77474"/>
                  </a:lnTo>
                  <a:lnTo>
                    <a:pt x="1378" y="79485"/>
                  </a:lnTo>
                  <a:lnTo>
                    <a:pt x="290" y="83977"/>
                  </a:lnTo>
                  <a:lnTo>
                    <a:pt x="0" y="86360"/>
                  </a:lnTo>
                  <a:lnTo>
                    <a:pt x="653" y="87949"/>
                  </a:lnTo>
                  <a:lnTo>
                    <a:pt x="1935" y="89008"/>
                  </a:lnTo>
                  <a:lnTo>
                    <a:pt x="3636" y="89714"/>
                  </a:lnTo>
                  <a:lnTo>
                    <a:pt x="10042" y="90499"/>
                  </a:lnTo>
                  <a:lnTo>
                    <a:pt x="14121" y="90708"/>
                  </a:lnTo>
                  <a:lnTo>
                    <a:pt x="19380" y="91694"/>
                  </a:lnTo>
                  <a:lnTo>
                    <a:pt x="25427" y="93198"/>
                  </a:lnTo>
                  <a:lnTo>
                    <a:pt x="31998" y="95047"/>
                  </a:lnTo>
                  <a:lnTo>
                    <a:pt x="39765" y="96280"/>
                  </a:lnTo>
                  <a:lnTo>
                    <a:pt x="48329" y="97103"/>
                  </a:lnTo>
                  <a:lnTo>
                    <a:pt x="57426" y="97650"/>
                  </a:lnTo>
                  <a:lnTo>
                    <a:pt x="66877" y="98863"/>
                  </a:lnTo>
                  <a:lnTo>
                    <a:pt x="76565" y="100517"/>
                  </a:lnTo>
                  <a:lnTo>
                    <a:pt x="98053" y="104613"/>
                  </a:lnTo>
                  <a:lnTo>
                    <a:pt x="163961" y="116630"/>
                  </a:lnTo>
                  <a:lnTo>
                    <a:pt x="202454" y="124177"/>
                  </a:lnTo>
                  <a:lnTo>
                    <a:pt x="214362" y="127553"/>
                  </a:lnTo>
                  <a:lnTo>
                    <a:pt x="225688" y="131498"/>
                  </a:lnTo>
                  <a:lnTo>
                    <a:pt x="236625" y="135820"/>
                  </a:lnTo>
                  <a:lnTo>
                    <a:pt x="246456" y="140396"/>
                  </a:lnTo>
                  <a:lnTo>
                    <a:pt x="255551" y="145139"/>
                  </a:lnTo>
                  <a:lnTo>
                    <a:pt x="264153" y="149995"/>
                  </a:lnTo>
                  <a:lnTo>
                    <a:pt x="270736" y="154925"/>
                  </a:lnTo>
                  <a:lnTo>
                    <a:pt x="275970" y="159905"/>
                  </a:lnTo>
                  <a:lnTo>
                    <a:pt x="280306" y="164919"/>
                  </a:lnTo>
                  <a:lnTo>
                    <a:pt x="283197" y="169955"/>
                  </a:lnTo>
                  <a:lnTo>
                    <a:pt x="285124" y="175005"/>
                  </a:lnTo>
                  <a:lnTo>
                    <a:pt x="286410" y="180065"/>
                  </a:lnTo>
                  <a:lnTo>
                    <a:pt x="286419" y="184286"/>
                  </a:lnTo>
                  <a:lnTo>
                    <a:pt x="285580" y="187946"/>
                  </a:lnTo>
                  <a:lnTo>
                    <a:pt x="282388" y="195117"/>
                  </a:lnTo>
                  <a:lnTo>
                    <a:pt x="278148" y="203949"/>
                  </a:lnTo>
                  <a:lnTo>
                    <a:pt x="274138" y="208675"/>
                  </a:lnTo>
                  <a:lnTo>
                    <a:pt x="268925" y="213519"/>
                  </a:lnTo>
                  <a:lnTo>
                    <a:pt x="262909" y="218441"/>
                  </a:lnTo>
                  <a:lnTo>
                    <a:pt x="256360" y="222569"/>
                  </a:lnTo>
                  <a:lnTo>
                    <a:pt x="249453" y="226168"/>
                  </a:lnTo>
                  <a:lnTo>
                    <a:pt x="242308" y="229414"/>
                  </a:lnTo>
                  <a:lnTo>
                    <a:pt x="235005" y="232425"/>
                  </a:lnTo>
                  <a:lnTo>
                    <a:pt x="227597" y="235279"/>
                  </a:lnTo>
                  <a:lnTo>
                    <a:pt x="212591" y="240707"/>
                  </a:lnTo>
                  <a:lnTo>
                    <a:pt x="197456" y="245942"/>
                  </a:lnTo>
                  <a:lnTo>
                    <a:pt x="189017" y="248524"/>
                  </a:lnTo>
                  <a:lnTo>
                    <a:pt x="170609" y="253650"/>
                  </a:lnTo>
                  <a:lnTo>
                    <a:pt x="161806" y="254508"/>
                  </a:lnTo>
                  <a:lnTo>
                    <a:pt x="153397" y="254234"/>
                  </a:lnTo>
                  <a:lnTo>
                    <a:pt x="145251" y="253205"/>
                  </a:lnTo>
                  <a:lnTo>
                    <a:pt x="137281" y="252519"/>
                  </a:lnTo>
                  <a:lnTo>
                    <a:pt x="129427" y="252061"/>
                  </a:lnTo>
                  <a:lnTo>
                    <a:pt x="121651" y="251756"/>
                  </a:lnTo>
                  <a:lnTo>
                    <a:pt x="113927" y="250706"/>
                  </a:lnTo>
                  <a:lnTo>
                    <a:pt x="106238" y="249160"/>
                  </a:lnTo>
                  <a:lnTo>
                    <a:pt x="98571" y="247282"/>
                  </a:lnTo>
                  <a:lnTo>
                    <a:pt x="90921" y="245183"/>
                  </a:lnTo>
                  <a:lnTo>
                    <a:pt x="75646" y="240594"/>
                  </a:lnTo>
                  <a:lnTo>
                    <a:pt x="68864" y="238185"/>
                  </a:lnTo>
                  <a:lnTo>
                    <a:pt x="62649" y="235732"/>
                  </a:lnTo>
                  <a:lnTo>
                    <a:pt x="45139" y="228286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SMARTInkAnnotation48"/>
            <p:cNvSpPr/>
            <p:nvPr/>
          </p:nvSpPr>
          <p:spPr>
            <a:xfrm>
              <a:off x="2872740" y="3810028"/>
              <a:ext cx="198121" cy="7593"/>
            </a:xfrm>
            <a:custGeom>
              <a:avLst/>
              <a:gdLst/>
              <a:ahLst/>
              <a:cxnLst/>
              <a:rect l="0" t="0" r="0" b="0"/>
              <a:pathLst>
                <a:path w="198121" h="7593">
                  <a:moveTo>
                    <a:pt x="0" y="7592"/>
                  </a:moveTo>
                  <a:lnTo>
                    <a:pt x="10606" y="7592"/>
                  </a:lnTo>
                  <a:lnTo>
                    <a:pt x="13844" y="6746"/>
                  </a:lnTo>
                  <a:lnTo>
                    <a:pt x="17697" y="5334"/>
                  </a:lnTo>
                  <a:lnTo>
                    <a:pt x="21958" y="3547"/>
                  </a:lnTo>
                  <a:lnTo>
                    <a:pt x="27339" y="2355"/>
                  </a:lnTo>
                  <a:lnTo>
                    <a:pt x="33466" y="1561"/>
                  </a:lnTo>
                  <a:lnTo>
                    <a:pt x="40091" y="1031"/>
                  </a:lnTo>
                  <a:lnTo>
                    <a:pt x="47894" y="678"/>
                  </a:lnTo>
                  <a:lnTo>
                    <a:pt x="65595" y="286"/>
                  </a:lnTo>
                  <a:lnTo>
                    <a:pt x="124644" y="0"/>
                  </a:lnTo>
                  <a:lnTo>
                    <a:pt x="135590" y="837"/>
                  </a:lnTo>
                  <a:lnTo>
                    <a:pt x="147120" y="2242"/>
                  </a:lnTo>
                  <a:lnTo>
                    <a:pt x="159040" y="4025"/>
                  </a:lnTo>
                  <a:lnTo>
                    <a:pt x="168680" y="5214"/>
                  </a:lnTo>
                  <a:lnTo>
                    <a:pt x="176800" y="6007"/>
                  </a:lnTo>
                  <a:lnTo>
                    <a:pt x="198120" y="7592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SMARTInkAnnotation49"/>
            <p:cNvSpPr/>
            <p:nvPr/>
          </p:nvSpPr>
          <p:spPr>
            <a:xfrm>
              <a:off x="3171557" y="3810000"/>
              <a:ext cx="229279" cy="204128"/>
            </a:xfrm>
            <a:custGeom>
              <a:avLst/>
              <a:gdLst/>
              <a:ahLst/>
              <a:cxnLst/>
              <a:rect l="0" t="0" r="0" b="0"/>
              <a:pathLst>
                <a:path w="229279" h="204128">
                  <a:moveTo>
                    <a:pt x="97423" y="0"/>
                  </a:moveTo>
                  <a:lnTo>
                    <a:pt x="93378" y="0"/>
                  </a:lnTo>
                  <a:lnTo>
                    <a:pt x="92186" y="847"/>
                  </a:lnTo>
                  <a:lnTo>
                    <a:pt x="91392" y="2258"/>
                  </a:lnTo>
                  <a:lnTo>
                    <a:pt x="90509" y="6083"/>
                  </a:lnTo>
                  <a:lnTo>
                    <a:pt x="90117" y="10606"/>
                  </a:lnTo>
                  <a:lnTo>
                    <a:pt x="88319" y="13844"/>
                  </a:lnTo>
                  <a:lnTo>
                    <a:pt x="85427" y="17696"/>
                  </a:lnTo>
                  <a:lnTo>
                    <a:pt x="81806" y="21958"/>
                  </a:lnTo>
                  <a:lnTo>
                    <a:pt x="77698" y="26492"/>
                  </a:lnTo>
                  <a:lnTo>
                    <a:pt x="68619" y="36045"/>
                  </a:lnTo>
                  <a:lnTo>
                    <a:pt x="63827" y="41810"/>
                  </a:lnTo>
                  <a:lnTo>
                    <a:pt x="58939" y="48194"/>
                  </a:lnTo>
                  <a:lnTo>
                    <a:pt x="53987" y="54989"/>
                  </a:lnTo>
                  <a:lnTo>
                    <a:pt x="43970" y="69313"/>
                  </a:lnTo>
                  <a:lnTo>
                    <a:pt x="38927" y="76689"/>
                  </a:lnTo>
                  <a:lnTo>
                    <a:pt x="33873" y="83299"/>
                  </a:lnTo>
                  <a:lnTo>
                    <a:pt x="28809" y="89400"/>
                  </a:lnTo>
                  <a:lnTo>
                    <a:pt x="23740" y="95160"/>
                  </a:lnTo>
                  <a:lnTo>
                    <a:pt x="19515" y="101540"/>
                  </a:lnTo>
                  <a:lnTo>
                    <a:pt x="15851" y="108333"/>
                  </a:lnTo>
                  <a:lnTo>
                    <a:pt x="12562" y="115402"/>
                  </a:lnTo>
                  <a:lnTo>
                    <a:pt x="9522" y="122655"/>
                  </a:lnTo>
                  <a:lnTo>
                    <a:pt x="6649" y="130030"/>
                  </a:lnTo>
                  <a:lnTo>
                    <a:pt x="3887" y="137487"/>
                  </a:lnTo>
                  <a:lnTo>
                    <a:pt x="2046" y="144151"/>
                  </a:lnTo>
                  <a:lnTo>
                    <a:pt x="818" y="150288"/>
                  </a:lnTo>
                  <a:lnTo>
                    <a:pt x="0" y="156072"/>
                  </a:lnTo>
                  <a:lnTo>
                    <a:pt x="301" y="160774"/>
                  </a:lnTo>
                  <a:lnTo>
                    <a:pt x="1348" y="164757"/>
                  </a:lnTo>
                  <a:lnTo>
                    <a:pt x="2893" y="168258"/>
                  </a:lnTo>
                  <a:lnTo>
                    <a:pt x="5617" y="172285"/>
                  </a:lnTo>
                  <a:lnTo>
                    <a:pt x="9125" y="176664"/>
                  </a:lnTo>
                  <a:lnTo>
                    <a:pt x="13158" y="181276"/>
                  </a:lnTo>
                  <a:lnTo>
                    <a:pt x="17539" y="185197"/>
                  </a:lnTo>
                  <a:lnTo>
                    <a:pt x="22154" y="188658"/>
                  </a:lnTo>
                  <a:lnTo>
                    <a:pt x="26924" y="191812"/>
                  </a:lnTo>
                  <a:lnTo>
                    <a:pt x="33490" y="194762"/>
                  </a:lnTo>
                  <a:lnTo>
                    <a:pt x="41254" y="197574"/>
                  </a:lnTo>
                  <a:lnTo>
                    <a:pt x="49817" y="200296"/>
                  </a:lnTo>
                  <a:lnTo>
                    <a:pt x="58912" y="202111"/>
                  </a:lnTo>
                  <a:lnTo>
                    <a:pt x="68363" y="203321"/>
                  </a:lnTo>
                  <a:lnTo>
                    <a:pt x="78049" y="204127"/>
                  </a:lnTo>
                  <a:lnTo>
                    <a:pt x="88741" y="203818"/>
                  </a:lnTo>
                  <a:lnTo>
                    <a:pt x="100101" y="202766"/>
                  </a:lnTo>
                  <a:lnTo>
                    <a:pt x="111909" y="201217"/>
                  </a:lnTo>
                  <a:lnTo>
                    <a:pt x="123167" y="198491"/>
                  </a:lnTo>
                  <a:lnTo>
                    <a:pt x="134059" y="194981"/>
                  </a:lnTo>
                  <a:lnTo>
                    <a:pt x="144707" y="190948"/>
                  </a:lnTo>
                  <a:lnTo>
                    <a:pt x="155192" y="186565"/>
                  </a:lnTo>
                  <a:lnTo>
                    <a:pt x="165570" y="181950"/>
                  </a:lnTo>
                  <a:lnTo>
                    <a:pt x="175874" y="177180"/>
                  </a:lnTo>
                  <a:lnTo>
                    <a:pt x="184437" y="172307"/>
                  </a:lnTo>
                  <a:lnTo>
                    <a:pt x="191840" y="167364"/>
                  </a:lnTo>
                  <a:lnTo>
                    <a:pt x="198467" y="162376"/>
                  </a:lnTo>
                  <a:lnTo>
                    <a:pt x="204580" y="156511"/>
                  </a:lnTo>
                  <a:lnTo>
                    <a:pt x="210348" y="150061"/>
                  </a:lnTo>
                  <a:lnTo>
                    <a:pt x="215886" y="143221"/>
                  </a:lnTo>
                  <a:lnTo>
                    <a:pt x="220425" y="136120"/>
                  </a:lnTo>
                  <a:lnTo>
                    <a:pt x="224298" y="128847"/>
                  </a:lnTo>
                  <a:lnTo>
                    <a:pt x="227727" y="121458"/>
                  </a:lnTo>
                  <a:lnTo>
                    <a:pt x="229165" y="113992"/>
                  </a:lnTo>
                  <a:lnTo>
                    <a:pt x="229278" y="106475"/>
                  </a:lnTo>
                  <a:lnTo>
                    <a:pt x="228506" y="98923"/>
                  </a:lnTo>
                  <a:lnTo>
                    <a:pt x="227146" y="92196"/>
                  </a:lnTo>
                  <a:lnTo>
                    <a:pt x="225391" y="86017"/>
                  </a:lnTo>
                  <a:lnTo>
                    <a:pt x="223376" y="80205"/>
                  </a:lnTo>
                  <a:lnTo>
                    <a:pt x="219491" y="73790"/>
                  </a:lnTo>
                  <a:lnTo>
                    <a:pt x="214362" y="66973"/>
                  </a:lnTo>
                  <a:lnTo>
                    <a:pt x="208403" y="59889"/>
                  </a:lnTo>
                  <a:lnTo>
                    <a:pt x="202736" y="53473"/>
                  </a:lnTo>
                  <a:lnTo>
                    <a:pt x="191925" y="41828"/>
                  </a:lnTo>
                  <a:lnTo>
                    <a:pt x="184977" y="37199"/>
                  </a:lnTo>
                  <a:lnTo>
                    <a:pt x="176959" y="33266"/>
                  </a:lnTo>
                  <a:lnTo>
                    <a:pt x="168227" y="29797"/>
                  </a:lnTo>
                  <a:lnTo>
                    <a:pt x="151751" y="23685"/>
                  </a:lnTo>
                  <a:lnTo>
                    <a:pt x="143802" y="20870"/>
                  </a:lnTo>
                  <a:lnTo>
                    <a:pt x="135963" y="18994"/>
                  </a:lnTo>
                  <a:lnTo>
                    <a:pt x="128196" y="17743"/>
                  </a:lnTo>
                  <a:lnTo>
                    <a:pt x="120478" y="16908"/>
                  </a:lnTo>
                  <a:lnTo>
                    <a:pt x="113640" y="16352"/>
                  </a:lnTo>
                  <a:lnTo>
                    <a:pt x="107388" y="15982"/>
                  </a:lnTo>
                  <a:lnTo>
                    <a:pt x="89803" y="152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SMARTInkAnnotation50"/>
            <p:cNvSpPr/>
            <p:nvPr/>
          </p:nvSpPr>
          <p:spPr>
            <a:xfrm>
              <a:off x="3512820" y="3802380"/>
              <a:ext cx="15241" cy="220981"/>
            </a:xfrm>
            <a:custGeom>
              <a:avLst/>
              <a:gdLst/>
              <a:ahLst/>
              <a:cxnLst/>
              <a:rect l="0" t="0" r="0" b="0"/>
              <a:pathLst>
                <a:path w="15241" h="220981">
                  <a:moveTo>
                    <a:pt x="0" y="0"/>
                  </a:moveTo>
                  <a:lnTo>
                    <a:pt x="0" y="22178"/>
                  </a:lnTo>
                  <a:lnTo>
                    <a:pt x="847" y="26639"/>
                  </a:lnTo>
                  <a:lnTo>
                    <a:pt x="2258" y="31306"/>
                  </a:lnTo>
                  <a:lnTo>
                    <a:pt x="4045" y="36111"/>
                  </a:lnTo>
                  <a:lnTo>
                    <a:pt x="5237" y="41007"/>
                  </a:lnTo>
                  <a:lnTo>
                    <a:pt x="6031" y="45965"/>
                  </a:lnTo>
                  <a:lnTo>
                    <a:pt x="6561" y="50963"/>
                  </a:lnTo>
                  <a:lnTo>
                    <a:pt x="6914" y="56835"/>
                  </a:lnTo>
                  <a:lnTo>
                    <a:pt x="7307" y="70134"/>
                  </a:lnTo>
                  <a:lnTo>
                    <a:pt x="8257" y="77236"/>
                  </a:lnTo>
                  <a:lnTo>
                    <a:pt x="9739" y="84510"/>
                  </a:lnTo>
                  <a:lnTo>
                    <a:pt x="11573" y="91901"/>
                  </a:lnTo>
                  <a:lnTo>
                    <a:pt x="12795" y="99367"/>
                  </a:lnTo>
                  <a:lnTo>
                    <a:pt x="13610" y="106885"/>
                  </a:lnTo>
                  <a:lnTo>
                    <a:pt x="14153" y="114436"/>
                  </a:lnTo>
                  <a:lnTo>
                    <a:pt x="14515" y="122011"/>
                  </a:lnTo>
                  <a:lnTo>
                    <a:pt x="14918" y="137200"/>
                  </a:lnTo>
                  <a:lnTo>
                    <a:pt x="15240" y="2209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SMARTInkAnnotation51"/>
            <p:cNvSpPr/>
            <p:nvPr/>
          </p:nvSpPr>
          <p:spPr>
            <a:xfrm>
              <a:off x="3444240" y="3924393"/>
              <a:ext cx="198121" cy="15047"/>
            </a:xfrm>
            <a:custGeom>
              <a:avLst/>
              <a:gdLst/>
              <a:ahLst/>
              <a:cxnLst/>
              <a:rect l="0" t="0" r="0" b="0"/>
              <a:pathLst>
                <a:path w="198121" h="15047">
                  <a:moveTo>
                    <a:pt x="0" y="7527"/>
                  </a:moveTo>
                  <a:lnTo>
                    <a:pt x="0" y="3482"/>
                  </a:lnTo>
                  <a:lnTo>
                    <a:pt x="847" y="2290"/>
                  </a:lnTo>
                  <a:lnTo>
                    <a:pt x="2258" y="1496"/>
                  </a:lnTo>
                  <a:lnTo>
                    <a:pt x="4045" y="966"/>
                  </a:lnTo>
                  <a:lnTo>
                    <a:pt x="6084" y="613"/>
                  </a:lnTo>
                  <a:lnTo>
                    <a:pt x="10606" y="221"/>
                  </a:lnTo>
                  <a:lnTo>
                    <a:pt x="13844" y="116"/>
                  </a:lnTo>
                  <a:lnTo>
                    <a:pt x="21957" y="0"/>
                  </a:lnTo>
                  <a:lnTo>
                    <a:pt x="27338" y="816"/>
                  </a:lnTo>
                  <a:lnTo>
                    <a:pt x="33466" y="2206"/>
                  </a:lnTo>
                  <a:lnTo>
                    <a:pt x="40091" y="3980"/>
                  </a:lnTo>
                  <a:lnTo>
                    <a:pt x="47047" y="5162"/>
                  </a:lnTo>
                  <a:lnTo>
                    <a:pt x="54225" y="5950"/>
                  </a:lnTo>
                  <a:lnTo>
                    <a:pt x="61550" y="6476"/>
                  </a:lnTo>
                  <a:lnTo>
                    <a:pt x="69820" y="7673"/>
                  </a:lnTo>
                  <a:lnTo>
                    <a:pt x="78720" y="9318"/>
                  </a:lnTo>
                  <a:lnTo>
                    <a:pt x="88040" y="11261"/>
                  </a:lnTo>
                  <a:lnTo>
                    <a:pt x="97640" y="12556"/>
                  </a:lnTo>
                  <a:lnTo>
                    <a:pt x="107427" y="13420"/>
                  </a:lnTo>
                  <a:lnTo>
                    <a:pt x="117338" y="13996"/>
                  </a:lnTo>
                  <a:lnTo>
                    <a:pt x="135123" y="14636"/>
                  </a:lnTo>
                  <a:lnTo>
                    <a:pt x="163193" y="15046"/>
                  </a:lnTo>
                  <a:lnTo>
                    <a:pt x="169755" y="14233"/>
                  </a:lnTo>
                  <a:lnTo>
                    <a:pt x="176670" y="12845"/>
                  </a:lnTo>
                  <a:lnTo>
                    <a:pt x="198120" y="7527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SMARTInkAnnotation52"/>
            <p:cNvSpPr/>
            <p:nvPr/>
          </p:nvSpPr>
          <p:spPr>
            <a:xfrm>
              <a:off x="3718560" y="3810000"/>
              <a:ext cx="213225" cy="220981"/>
            </a:xfrm>
            <a:custGeom>
              <a:avLst/>
              <a:gdLst/>
              <a:ahLst/>
              <a:cxnLst/>
              <a:rect l="0" t="0" r="0" b="0"/>
              <a:pathLst>
                <a:path w="213225" h="220981">
                  <a:moveTo>
                    <a:pt x="0" y="0"/>
                  </a:moveTo>
                  <a:lnTo>
                    <a:pt x="15397" y="0"/>
                  </a:lnTo>
                  <a:lnTo>
                    <a:pt x="19577" y="847"/>
                  </a:lnTo>
                  <a:lnTo>
                    <a:pt x="24058" y="2258"/>
                  </a:lnTo>
                  <a:lnTo>
                    <a:pt x="28739" y="4045"/>
                  </a:lnTo>
                  <a:lnTo>
                    <a:pt x="33552" y="5237"/>
                  </a:lnTo>
                  <a:lnTo>
                    <a:pt x="38455" y="6031"/>
                  </a:lnTo>
                  <a:lnTo>
                    <a:pt x="43417" y="6561"/>
                  </a:lnTo>
                  <a:lnTo>
                    <a:pt x="48418" y="7760"/>
                  </a:lnTo>
                  <a:lnTo>
                    <a:pt x="53445" y="9407"/>
                  </a:lnTo>
                  <a:lnTo>
                    <a:pt x="58490" y="11352"/>
                  </a:lnTo>
                  <a:lnTo>
                    <a:pt x="64393" y="12648"/>
                  </a:lnTo>
                  <a:lnTo>
                    <a:pt x="70869" y="13512"/>
                  </a:lnTo>
                  <a:lnTo>
                    <a:pt x="77726" y="14088"/>
                  </a:lnTo>
                  <a:lnTo>
                    <a:pt x="84837" y="14472"/>
                  </a:lnTo>
                  <a:lnTo>
                    <a:pt x="99512" y="14899"/>
                  </a:lnTo>
                  <a:lnTo>
                    <a:pt x="157780" y="15227"/>
                  </a:lnTo>
                  <a:lnTo>
                    <a:pt x="213224" y="15240"/>
                  </a:lnTo>
                  <a:lnTo>
                    <a:pt x="207250" y="21324"/>
                  </a:lnTo>
                  <a:lnTo>
                    <a:pt x="202742" y="25846"/>
                  </a:lnTo>
                  <a:lnTo>
                    <a:pt x="200354" y="29084"/>
                  </a:lnTo>
                  <a:lnTo>
                    <a:pt x="197917" y="32936"/>
                  </a:lnTo>
                  <a:lnTo>
                    <a:pt x="195445" y="37197"/>
                  </a:lnTo>
                  <a:lnTo>
                    <a:pt x="192103" y="41732"/>
                  </a:lnTo>
                  <a:lnTo>
                    <a:pt x="188182" y="46448"/>
                  </a:lnTo>
                  <a:lnTo>
                    <a:pt x="183874" y="51285"/>
                  </a:lnTo>
                  <a:lnTo>
                    <a:pt x="180156" y="56203"/>
                  </a:lnTo>
                  <a:lnTo>
                    <a:pt x="176831" y="61175"/>
                  </a:lnTo>
                  <a:lnTo>
                    <a:pt x="173767" y="66184"/>
                  </a:lnTo>
                  <a:lnTo>
                    <a:pt x="170879" y="72063"/>
                  </a:lnTo>
                  <a:lnTo>
                    <a:pt x="168105" y="78522"/>
                  </a:lnTo>
                  <a:lnTo>
                    <a:pt x="165410" y="85368"/>
                  </a:lnTo>
                  <a:lnTo>
                    <a:pt x="161920" y="92472"/>
                  </a:lnTo>
                  <a:lnTo>
                    <a:pt x="157900" y="99748"/>
                  </a:lnTo>
                  <a:lnTo>
                    <a:pt x="153527" y="107139"/>
                  </a:lnTo>
                  <a:lnTo>
                    <a:pt x="149764" y="114606"/>
                  </a:lnTo>
                  <a:lnTo>
                    <a:pt x="146410" y="122124"/>
                  </a:lnTo>
                  <a:lnTo>
                    <a:pt x="143327" y="129676"/>
                  </a:lnTo>
                  <a:lnTo>
                    <a:pt x="140425" y="137251"/>
                  </a:lnTo>
                  <a:lnTo>
                    <a:pt x="134942" y="152441"/>
                  </a:lnTo>
                  <a:lnTo>
                    <a:pt x="132295" y="159200"/>
                  </a:lnTo>
                  <a:lnTo>
                    <a:pt x="129683" y="165400"/>
                  </a:lnTo>
                  <a:lnTo>
                    <a:pt x="124523" y="176805"/>
                  </a:lnTo>
                  <a:lnTo>
                    <a:pt x="116859" y="192745"/>
                  </a:lnTo>
                  <a:lnTo>
                    <a:pt x="108188" y="210311"/>
                  </a:lnTo>
                  <a:lnTo>
                    <a:pt x="107350" y="214262"/>
                  </a:lnTo>
                  <a:lnTo>
                    <a:pt x="106680" y="2209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SMARTInkAnnotation53"/>
            <p:cNvSpPr/>
            <p:nvPr/>
          </p:nvSpPr>
          <p:spPr>
            <a:xfrm>
              <a:off x="3703320" y="3947160"/>
              <a:ext cx="198122" cy="22861"/>
            </a:xfrm>
            <a:custGeom>
              <a:avLst/>
              <a:gdLst/>
              <a:ahLst/>
              <a:cxnLst/>
              <a:rect l="0" t="0" r="0" b="0"/>
              <a:pathLst>
                <a:path w="198122" h="22861">
                  <a:moveTo>
                    <a:pt x="0" y="0"/>
                  </a:moveTo>
                  <a:lnTo>
                    <a:pt x="4045" y="4045"/>
                  </a:lnTo>
                  <a:lnTo>
                    <a:pt x="6083" y="5237"/>
                  </a:lnTo>
                  <a:lnTo>
                    <a:pt x="8289" y="6031"/>
                  </a:lnTo>
                  <a:lnTo>
                    <a:pt x="10606" y="6561"/>
                  </a:lnTo>
                  <a:lnTo>
                    <a:pt x="15439" y="7149"/>
                  </a:lnTo>
                  <a:lnTo>
                    <a:pt x="17912" y="7306"/>
                  </a:lnTo>
                  <a:lnTo>
                    <a:pt x="29692" y="7481"/>
                  </a:lnTo>
                  <a:lnTo>
                    <a:pt x="60805" y="7593"/>
                  </a:lnTo>
                  <a:lnTo>
                    <a:pt x="70170" y="8449"/>
                  </a:lnTo>
                  <a:lnTo>
                    <a:pt x="80646" y="9866"/>
                  </a:lnTo>
                  <a:lnTo>
                    <a:pt x="91864" y="11657"/>
                  </a:lnTo>
                  <a:lnTo>
                    <a:pt x="102729" y="12851"/>
                  </a:lnTo>
                  <a:lnTo>
                    <a:pt x="113360" y="13648"/>
                  </a:lnTo>
                  <a:lnTo>
                    <a:pt x="123833" y="14178"/>
                  </a:lnTo>
                  <a:lnTo>
                    <a:pt x="135049" y="15379"/>
                  </a:lnTo>
                  <a:lnTo>
                    <a:pt x="146759" y="17026"/>
                  </a:lnTo>
                  <a:lnTo>
                    <a:pt x="158799" y="18971"/>
                  </a:lnTo>
                  <a:lnTo>
                    <a:pt x="168520" y="20267"/>
                  </a:lnTo>
                  <a:lnTo>
                    <a:pt x="176693" y="21132"/>
                  </a:lnTo>
                  <a:lnTo>
                    <a:pt x="198121" y="2286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SMARTInkAnnotation54"/>
            <p:cNvSpPr/>
            <p:nvPr/>
          </p:nvSpPr>
          <p:spPr>
            <a:xfrm>
              <a:off x="3994962" y="3832860"/>
              <a:ext cx="171501" cy="188863"/>
            </a:xfrm>
            <a:custGeom>
              <a:avLst/>
              <a:gdLst/>
              <a:ahLst/>
              <a:cxnLst/>
              <a:rect l="0" t="0" r="0" b="0"/>
              <a:pathLst>
                <a:path w="171501" h="188863">
                  <a:moveTo>
                    <a:pt x="142699" y="0"/>
                  </a:moveTo>
                  <a:lnTo>
                    <a:pt x="138654" y="0"/>
                  </a:lnTo>
                  <a:lnTo>
                    <a:pt x="136615" y="847"/>
                  </a:lnTo>
                  <a:lnTo>
                    <a:pt x="132093" y="4045"/>
                  </a:lnTo>
                  <a:lnTo>
                    <a:pt x="128855" y="6930"/>
                  </a:lnTo>
                  <a:lnTo>
                    <a:pt x="120741" y="14651"/>
                  </a:lnTo>
                  <a:lnTo>
                    <a:pt x="115360" y="19081"/>
                  </a:lnTo>
                  <a:lnTo>
                    <a:pt x="109233" y="23727"/>
                  </a:lnTo>
                  <a:lnTo>
                    <a:pt x="95651" y="33406"/>
                  </a:lnTo>
                  <a:lnTo>
                    <a:pt x="81149" y="43351"/>
                  </a:lnTo>
                  <a:lnTo>
                    <a:pt x="73725" y="49221"/>
                  </a:lnTo>
                  <a:lnTo>
                    <a:pt x="66236" y="55674"/>
                  </a:lnTo>
                  <a:lnTo>
                    <a:pt x="58703" y="62516"/>
                  </a:lnTo>
                  <a:lnTo>
                    <a:pt x="51142" y="68771"/>
                  </a:lnTo>
                  <a:lnTo>
                    <a:pt x="43560" y="74634"/>
                  </a:lnTo>
                  <a:lnTo>
                    <a:pt x="35966" y="80236"/>
                  </a:lnTo>
                  <a:lnTo>
                    <a:pt x="29210" y="86511"/>
                  </a:lnTo>
                  <a:lnTo>
                    <a:pt x="23013" y="93234"/>
                  </a:lnTo>
                  <a:lnTo>
                    <a:pt x="17188" y="100256"/>
                  </a:lnTo>
                  <a:lnTo>
                    <a:pt x="12458" y="106631"/>
                  </a:lnTo>
                  <a:lnTo>
                    <a:pt x="8458" y="112574"/>
                  </a:lnTo>
                  <a:lnTo>
                    <a:pt x="4944" y="118229"/>
                  </a:lnTo>
                  <a:lnTo>
                    <a:pt x="2602" y="123693"/>
                  </a:lnTo>
                  <a:lnTo>
                    <a:pt x="1041" y="129028"/>
                  </a:lnTo>
                  <a:lnTo>
                    <a:pt x="0" y="134279"/>
                  </a:lnTo>
                  <a:lnTo>
                    <a:pt x="152" y="139473"/>
                  </a:lnTo>
                  <a:lnTo>
                    <a:pt x="1101" y="144629"/>
                  </a:lnTo>
                  <a:lnTo>
                    <a:pt x="2580" y="149759"/>
                  </a:lnTo>
                  <a:lnTo>
                    <a:pt x="5259" y="154873"/>
                  </a:lnTo>
                  <a:lnTo>
                    <a:pt x="8739" y="159975"/>
                  </a:lnTo>
                  <a:lnTo>
                    <a:pt x="12752" y="165070"/>
                  </a:lnTo>
                  <a:lnTo>
                    <a:pt x="17967" y="169314"/>
                  </a:lnTo>
                  <a:lnTo>
                    <a:pt x="23984" y="172989"/>
                  </a:lnTo>
                  <a:lnTo>
                    <a:pt x="30535" y="176286"/>
                  </a:lnTo>
                  <a:lnTo>
                    <a:pt x="37443" y="179330"/>
                  </a:lnTo>
                  <a:lnTo>
                    <a:pt x="44588" y="182207"/>
                  </a:lnTo>
                  <a:lnTo>
                    <a:pt x="51891" y="184972"/>
                  </a:lnTo>
                  <a:lnTo>
                    <a:pt x="60147" y="186814"/>
                  </a:lnTo>
                  <a:lnTo>
                    <a:pt x="69037" y="188043"/>
                  </a:lnTo>
                  <a:lnTo>
                    <a:pt x="78351" y="188862"/>
                  </a:lnTo>
                  <a:lnTo>
                    <a:pt x="87100" y="188561"/>
                  </a:lnTo>
                  <a:lnTo>
                    <a:pt x="95474" y="187514"/>
                  </a:lnTo>
                  <a:lnTo>
                    <a:pt x="103595" y="185969"/>
                  </a:lnTo>
                  <a:lnTo>
                    <a:pt x="111550" y="184093"/>
                  </a:lnTo>
                  <a:lnTo>
                    <a:pt x="119392" y="181995"/>
                  </a:lnTo>
                  <a:lnTo>
                    <a:pt x="127161" y="179751"/>
                  </a:lnTo>
                  <a:lnTo>
                    <a:pt x="134033" y="176560"/>
                  </a:lnTo>
                  <a:lnTo>
                    <a:pt x="140309" y="172740"/>
                  </a:lnTo>
                  <a:lnTo>
                    <a:pt x="146185" y="168500"/>
                  </a:lnTo>
                  <a:lnTo>
                    <a:pt x="150950" y="163133"/>
                  </a:lnTo>
                  <a:lnTo>
                    <a:pt x="154973" y="157015"/>
                  </a:lnTo>
                  <a:lnTo>
                    <a:pt x="164679" y="138527"/>
                  </a:lnTo>
                  <a:lnTo>
                    <a:pt x="167512" y="132992"/>
                  </a:lnTo>
                  <a:lnTo>
                    <a:pt x="169401" y="127608"/>
                  </a:lnTo>
                  <a:lnTo>
                    <a:pt x="170660" y="122325"/>
                  </a:lnTo>
                  <a:lnTo>
                    <a:pt x="171500" y="117110"/>
                  </a:lnTo>
                  <a:lnTo>
                    <a:pt x="171212" y="111940"/>
                  </a:lnTo>
                  <a:lnTo>
                    <a:pt x="170174" y="106800"/>
                  </a:lnTo>
                  <a:lnTo>
                    <a:pt x="168636" y="101680"/>
                  </a:lnTo>
                  <a:lnTo>
                    <a:pt x="166763" y="97420"/>
                  </a:lnTo>
                  <a:lnTo>
                    <a:pt x="164669" y="93734"/>
                  </a:lnTo>
                  <a:lnTo>
                    <a:pt x="162426" y="90429"/>
                  </a:lnTo>
                  <a:lnTo>
                    <a:pt x="160083" y="87379"/>
                  </a:lnTo>
                  <a:lnTo>
                    <a:pt x="155223" y="81733"/>
                  </a:lnTo>
                  <a:lnTo>
                    <a:pt x="151895" y="79042"/>
                  </a:lnTo>
                  <a:lnTo>
                    <a:pt x="147983" y="76401"/>
                  </a:lnTo>
                  <a:lnTo>
                    <a:pt x="143681" y="73794"/>
                  </a:lnTo>
                  <a:lnTo>
                    <a:pt x="139121" y="72056"/>
                  </a:lnTo>
                  <a:lnTo>
                    <a:pt x="134386" y="70898"/>
                  </a:lnTo>
                  <a:lnTo>
                    <a:pt x="129537" y="70125"/>
                  </a:lnTo>
                  <a:lnTo>
                    <a:pt x="125458" y="69610"/>
                  </a:lnTo>
                  <a:lnTo>
                    <a:pt x="121891" y="69267"/>
                  </a:lnTo>
                  <a:lnTo>
                    <a:pt x="112219" y="685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SMARTInkAnnotation55"/>
            <p:cNvSpPr/>
            <p:nvPr/>
          </p:nvSpPr>
          <p:spPr>
            <a:xfrm>
              <a:off x="4160520" y="3710940"/>
              <a:ext cx="158032" cy="449581"/>
            </a:xfrm>
            <a:custGeom>
              <a:avLst/>
              <a:gdLst/>
              <a:ahLst/>
              <a:cxnLst/>
              <a:rect l="0" t="0" r="0" b="0"/>
              <a:pathLst>
                <a:path w="158032" h="449581">
                  <a:moveTo>
                    <a:pt x="0" y="0"/>
                  </a:moveTo>
                  <a:lnTo>
                    <a:pt x="4045" y="8091"/>
                  </a:lnTo>
                  <a:lnTo>
                    <a:pt x="6931" y="11320"/>
                  </a:lnTo>
                  <a:lnTo>
                    <a:pt x="10546" y="14320"/>
                  </a:lnTo>
                  <a:lnTo>
                    <a:pt x="14651" y="17167"/>
                  </a:lnTo>
                  <a:lnTo>
                    <a:pt x="19081" y="20758"/>
                  </a:lnTo>
                  <a:lnTo>
                    <a:pt x="23727" y="24846"/>
                  </a:lnTo>
                  <a:lnTo>
                    <a:pt x="28518" y="29264"/>
                  </a:lnTo>
                  <a:lnTo>
                    <a:pt x="33405" y="35596"/>
                  </a:lnTo>
                  <a:lnTo>
                    <a:pt x="38357" y="43204"/>
                  </a:lnTo>
                  <a:lnTo>
                    <a:pt x="43352" y="51663"/>
                  </a:lnTo>
                  <a:lnTo>
                    <a:pt x="49221" y="59842"/>
                  </a:lnTo>
                  <a:lnTo>
                    <a:pt x="55674" y="67834"/>
                  </a:lnTo>
                  <a:lnTo>
                    <a:pt x="62516" y="75703"/>
                  </a:lnTo>
                  <a:lnTo>
                    <a:pt x="69617" y="85182"/>
                  </a:lnTo>
                  <a:lnTo>
                    <a:pt x="76892" y="95735"/>
                  </a:lnTo>
                  <a:lnTo>
                    <a:pt x="84281" y="107003"/>
                  </a:lnTo>
                  <a:lnTo>
                    <a:pt x="99265" y="130813"/>
                  </a:lnTo>
                  <a:lnTo>
                    <a:pt x="106817" y="143088"/>
                  </a:lnTo>
                  <a:lnTo>
                    <a:pt x="113545" y="155506"/>
                  </a:lnTo>
                  <a:lnTo>
                    <a:pt x="119723" y="168017"/>
                  </a:lnTo>
                  <a:lnTo>
                    <a:pt x="125536" y="180591"/>
                  </a:lnTo>
                  <a:lnTo>
                    <a:pt x="131104" y="194054"/>
                  </a:lnTo>
                  <a:lnTo>
                    <a:pt x="136509" y="208110"/>
                  </a:lnTo>
                  <a:lnTo>
                    <a:pt x="141806" y="222560"/>
                  </a:lnTo>
                  <a:lnTo>
                    <a:pt x="146185" y="236426"/>
                  </a:lnTo>
                  <a:lnTo>
                    <a:pt x="149950" y="249904"/>
                  </a:lnTo>
                  <a:lnTo>
                    <a:pt x="153307" y="263123"/>
                  </a:lnTo>
                  <a:lnTo>
                    <a:pt x="155544" y="276169"/>
                  </a:lnTo>
                  <a:lnTo>
                    <a:pt x="157037" y="289099"/>
                  </a:lnTo>
                  <a:lnTo>
                    <a:pt x="158031" y="301953"/>
                  </a:lnTo>
                  <a:lnTo>
                    <a:pt x="157001" y="314755"/>
                  </a:lnTo>
                  <a:lnTo>
                    <a:pt x="154621" y="327524"/>
                  </a:lnTo>
                  <a:lnTo>
                    <a:pt x="151340" y="340269"/>
                  </a:lnTo>
                  <a:lnTo>
                    <a:pt x="147460" y="351306"/>
                  </a:lnTo>
                  <a:lnTo>
                    <a:pt x="143180" y="361204"/>
                  </a:lnTo>
                  <a:lnTo>
                    <a:pt x="138634" y="370343"/>
                  </a:lnTo>
                  <a:lnTo>
                    <a:pt x="133909" y="378975"/>
                  </a:lnTo>
                  <a:lnTo>
                    <a:pt x="129066" y="387270"/>
                  </a:lnTo>
                  <a:lnTo>
                    <a:pt x="124144" y="395340"/>
                  </a:lnTo>
                  <a:lnTo>
                    <a:pt x="118323" y="402414"/>
                  </a:lnTo>
                  <a:lnTo>
                    <a:pt x="111903" y="408822"/>
                  </a:lnTo>
                  <a:lnTo>
                    <a:pt x="105082" y="414788"/>
                  </a:lnTo>
                  <a:lnTo>
                    <a:pt x="98841" y="420459"/>
                  </a:lnTo>
                  <a:lnTo>
                    <a:pt x="87392" y="431275"/>
                  </a:lnTo>
                  <a:lnTo>
                    <a:pt x="81968" y="434837"/>
                  </a:lnTo>
                  <a:lnTo>
                    <a:pt x="76659" y="437211"/>
                  </a:lnTo>
                  <a:lnTo>
                    <a:pt x="65397" y="440696"/>
                  </a:lnTo>
                  <a:lnTo>
                    <a:pt x="51925" y="445068"/>
                  </a:lnTo>
                  <a:lnTo>
                    <a:pt x="46470" y="446571"/>
                  </a:lnTo>
                  <a:lnTo>
                    <a:pt x="41987" y="447574"/>
                  </a:lnTo>
                  <a:lnTo>
                    <a:pt x="38152" y="448243"/>
                  </a:lnTo>
                  <a:lnTo>
                    <a:pt x="34748" y="448689"/>
                  </a:lnTo>
                  <a:lnTo>
                    <a:pt x="31631" y="448986"/>
                  </a:lnTo>
                  <a:lnTo>
                    <a:pt x="22860" y="44958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SMARTInkAnnotation56"/>
            <p:cNvSpPr/>
            <p:nvPr/>
          </p:nvSpPr>
          <p:spPr>
            <a:xfrm>
              <a:off x="4556760" y="3977640"/>
              <a:ext cx="144782" cy="7621"/>
            </a:xfrm>
            <a:custGeom>
              <a:avLst/>
              <a:gdLst/>
              <a:ahLst/>
              <a:cxnLst/>
              <a:rect l="0" t="0" r="0" b="0"/>
              <a:pathLst>
                <a:path w="144782" h="7621">
                  <a:moveTo>
                    <a:pt x="0" y="7620"/>
                  </a:moveTo>
                  <a:lnTo>
                    <a:pt x="8090" y="7620"/>
                  </a:lnTo>
                  <a:lnTo>
                    <a:pt x="12167" y="6774"/>
                  </a:lnTo>
                  <a:lnTo>
                    <a:pt x="16578" y="5363"/>
                  </a:lnTo>
                  <a:lnTo>
                    <a:pt x="21212" y="3575"/>
                  </a:lnTo>
                  <a:lnTo>
                    <a:pt x="25148" y="2383"/>
                  </a:lnTo>
                  <a:lnTo>
                    <a:pt x="28618" y="1589"/>
                  </a:lnTo>
                  <a:lnTo>
                    <a:pt x="31779" y="1059"/>
                  </a:lnTo>
                  <a:lnTo>
                    <a:pt x="38119" y="706"/>
                  </a:lnTo>
                  <a:lnTo>
                    <a:pt x="56453" y="314"/>
                  </a:lnTo>
                  <a:lnTo>
                    <a:pt x="14478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SMARTInkAnnotation57"/>
            <p:cNvSpPr/>
            <p:nvPr/>
          </p:nvSpPr>
          <p:spPr>
            <a:xfrm>
              <a:off x="4526280" y="4023360"/>
              <a:ext cx="243841" cy="38101"/>
            </a:xfrm>
            <a:custGeom>
              <a:avLst/>
              <a:gdLst/>
              <a:ahLst/>
              <a:cxnLst/>
              <a:rect l="0" t="0" r="0" b="0"/>
              <a:pathLst>
                <a:path w="243841" h="38101">
                  <a:moveTo>
                    <a:pt x="0" y="38100"/>
                  </a:moveTo>
                  <a:lnTo>
                    <a:pt x="32563" y="38100"/>
                  </a:lnTo>
                  <a:lnTo>
                    <a:pt x="39489" y="37254"/>
                  </a:lnTo>
                  <a:lnTo>
                    <a:pt x="46646" y="35843"/>
                  </a:lnTo>
                  <a:lnTo>
                    <a:pt x="80428" y="27494"/>
                  </a:lnTo>
                  <a:lnTo>
                    <a:pt x="89179" y="25950"/>
                  </a:lnTo>
                  <a:lnTo>
                    <a:pt x="97552" y="24920"/>
                  </a:lnTo>
                  <a:lnTo>
                    <a:pt x="105675" y="24233"/>
                  </a:lnTo>
                  <a:lnTo>
                    <a:pt x="114477" y="22929"/>
                  </a:lnTo>
                  <a:lnTo>
                    <a:pt x="123732" y="21213"/>
                  </a:lnTo>
                  <a:lnTo>
                    <a:pt x="133288" y="19222"/>
                  </a:lnTo>
                  <a:lnTo>
                    <a:pt x="142199" y="17048"/>
                  </a:lnTo>
                  <a:lnTo>
                    <a:pt x="150679" y="14752"/>
                  </a:lnTo>
                  <a:lnTo>
                    <a:pt x="158873" y="12375"/>
                  </a:lnTo>
                  <a:lnTo>
                    <a:pt x="166875" y="10789"/>
                  </a:lnTo>
                  <a:lnTo>
                    <a:pt x="174750" y="9733"/>
                  </a:lnTo>
                  <a:lnTo>
                    <a:pt x="182540" y="9029"/>
                  </a:lnTo>
                  <a:lnTo>
                    <a:pt x="190274" y="7713"/>
                  </a:lnTo>
                  <a:lnTo>
                    <a:pt x="197969" y="5989"/>
                  </a:lnTo>
                  <a:lnTo>
                    <a:pt x="205640" y="3993"/>
                  </a:lnTo>
                  <a:lnTo>
                    <a:pt x="211600" y="2661"/>
                  </a:lnTo>
                  <a:lnTo>
                    <a:pt x="216420" y="1775"/>
                  </a:lnTo>
                  <a:lnTo>
                    <a:pt x="220479" y="1183"/>
                  </a:lnTo>
                  <a:lnTo>
                    <a:pt x="224880" y="789"/>
                  </a:lnTo>
                  <a:lnTo>
                    <a:pt x="229507" y="526"/>
                  </a:lnTo>
                  <a:lnTo>
                    <a:pt x="243840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SMARTInkAnnotation58"/>
            <p:cNvSpPr/>
            <p:nvPr/>
          </p:nvSpPr>
          <p:spPr>
            <a:xfrm>
              <a:off x="4924146" y="3840480"/>
              <a:ext cx="219355" cy="327146"/>
            </a:xfrm>
            <a:custGeom>
              <a:avLst/>
              <a:gdLst/>
              <a:ahLst/>
              <a:cxnLst/>
              <a:rect l="0" t="0" r="0" b="0"/>
              <a:pathLst>
                <a:path w="219355" h="327146">
                  <a:moveTo>
                    <a:pt x="89814" y="0"/>
                  </a:moveTo>
                  <a:lnTo>
                    <a:pt x="85769" y="0"/>
                  </a:lnTo>
                  <a:lnTo>
                    <a:pt x="83730" y="847"/>
                  </a:lnTo>
                  <a:lnTo>
                    <a:pt x="77664" y="5236"/>
                  </a:lnTo>
                  <a:lnTo>
                    <a:pt x="75947" y="6561"/>
                  </a:lnTo>
                  <a:lnTo>
                    <a:pt x="70669" y="9407"/>
                  </a:lnTo>
                  <a:lnTo>
                    <a:pt x="66890" y="11352"/>
                  </a:lnTo>
                  <a:lnTo>
                    <a:pt x="63525" y="15188"/>
                  </a:lnTo>
                  <a:lnTo>
                    <a:pt x="60434" y="20285"/>
                  </a:lnTo>
                  <a:lnTo>
                    <a:pt x="57527" y="26224"/>
                  </a:lnTo>
                  <a:lnTo>
                    <a:pt x="54744" y="32723"/>
                  </a:lnTo>
                  <a:lnTo>
                    <a:pt x="52040" y="39595"/>
                  </a:lnTo>
                  <a:lnTo>
                    <a:pt x="49392" y="46717"/>
                  </a:lnTo>
                  <a:lnTo>
                    <a:pt x="45933" y="54004"/>
                  </a:lnTo>
                  <a:lnTo>
                    <a:pt x="41933" y="61403"/>
                  </a:lnTo>
                  <a:lnTo>
                    <a:pt x="37573" y="68875"/>
                  </a:lnTo>
                  <a:lnTo>
                    <a:pt x="28214" y="83951"/>
                  </a:lnTo>
                  <a:lnTo>
                    <a:pt x="23347" y="91527"/>
                  </a:lnTo>
                  <a:lnTo>
                    <a:pt x="19256" y="99965"/>
                  </a:lnTo>
                  <a:lnTo>
                    <a:pt x="15682" y="108977"/>
                  </a:lnTo>
                  <a:lnTo>
                    <a:pt x="3863" y="143728"/>
                  </a:lnTo>
                  <a:lnTo>
                    <a:pt x="2033" y="152546"/>
                  </a:lnTo>
                  <a:lnTo>
                    <a:pt x="813" y="161811"/>
                  </a:lnTo>
                  <a:lnTo>
                    <a:pt x="0" y="171374"/>
                  </a:lnTo>
                  <a:lnTo>
                    <a:pt x="305" y="179442"/>
                  </a:lnTo>
                  <a:lnTo>
                    <a:pt x="1354" y="186515"/>
                  </a:lnTo>
                  <a:lnTo>
                    <a:pt x="2901" y="192924"/>
                  </a:lnTo>
                  <a:lnTo>
                    <a:pt x="4779" y="199736"/>
                  </a:lnTo>
                  <a:lnTo>
                    <a:pt x="9123" y="214078"/>
                  </a:lnTo>
                  <a:lnTo>
                    <a:pt x="12313" y="221458"/>
                  </a:lnTo>
                  <a:lnTo>
                    <a:pt x="16133" y="228919"/>
                  </a:lnTo>
                  <a:lnTo>
                    <a:pt x="20374" y="236433"/>
                  </a:lnTo>
                  <a:lnTo>
                    <a:pt x="24894" y="243135"/>
                  </a:lnTo>
                  <a:lnTo>
                    <a:pt x="29601" y="249296"/>
                  </a:lnTo>
                  <a:lnTo>
                    <a:pt x="34432" y="255098"/>
                  </a:lnTo>
                  <a:lnTo>
                    <a:pt x="40192" y="259812"/>
                  </a:lnTo>
                  <a:lnTo>
                    <a:pt x="46573" y="263801"/>
                  </a:lnTo>
                  <a:lnTo>
                    <a:pt x="53367" y="267308"/>
                  </a:lnTo>
                  <a:lnTo>
                    <a:pt x="60436" y="270492"/>
                  </a:lnTo>
                  <a:lnTo>
                    <a:pt x="67689" y="273461"/>
                  </a:lnTo>
                  <a:lnTo>
                    <a:pt x="75064" y="276287"/>
                  </a:lnTo>
                  <a:lnTo>
                    <a:pt x="81674" y="278171"/>
                  </a:lnTo>
                  <a:lnTo>
                    <a:pt x="87774" y="279428"/>
                  </a:lnTo>
                  <a:lnTo>
                    <a:pt x="93534" y="280265"/>
                  </a:lnTo>
                  <a:lnTo>
                    <a:pt x="99068" y="279977"/>
                  </a:lnTo>
                  <a:lnTo>
                    <a:pt x="104449" y="278938"/>
                  </a:lnTo>
                  <a:lnTo>
                    <a:pt x="109731" y="277399"/>
                  </a:lnTo>
                  <a:lnTo>
                    <a:pt x="114946" y="275526"/>
                  </a:lnTo>
                  <a:lnTo>
                    <a:pt x="120115" y="273431"/>
                  </a:lnTo>
                  <a:lnTo>
                    <a:pt x="125255" y="271187"/>
                  </a:lnTo>
                  <a:lnTo>
                    <a:pt x="129528" y="267998"/>
                  </a:lnTo>
                  <a:lnTo>
                    <a:pt x="133223" y="264179"/>
                  </a:lnTo>
                  <a:lnTo>
                    <a:pt x="136534" y="259939"/>
                  </a:lnTo>
                  <a:lnTo>
                    <a:pt x="140434" y="254573"/>
                  </a:lnTo>
                  <a:lnTo>
                    <a:pt x="149283" y="241837"/>
                  </a:lnTo>
                  <a:lnTo>
                    <a:pt x="152320" y="235731"/>
                  </a:lnTo>
                  <a:lnTo>
                    <a:pt x="154345" y="229967"/>
                  </a:lnTo>
                  <a:lnTo>
                    <a:pt x="156595" y="219895"/>
                  </a:lnTo>
                  <a:lnTo>
                    <a:pt x="157595" y="212595"/>
                  </a:lnTo>
                  <a:lnTo>
                    <a:pt x="155781" y="204271"/>
                  </a:lnTo>
                  <a:lnTo>
                    <a:pt x="154112" y="199681"/>
                  </a:lnTo>
                  <a:lnTo>
                    <a:pt x="152153" y="196620"/>
                  </a:lnTo>
                  <a:lnTo>
                    <a:pt x="150000" y="194580"/>
                  </a:lnTo>
                  <a:lnTo>
                    <a:pt x="144504" y="191467"/>
                  </a:lnTo>
                  <a:lnTo>
                    <a:pt x="136416" y="187261"/>
                  </a:lnTo>
                  <a:lnTo>
                    <a:pt x="132736" y="185801"/>
                  </a:lnTo>
                  <a:lnTo>
                    <a:pt x="126388" y="184178"/>
                  </a:lnTo>
                  <a:lnTo>
                    <a:pt x="123510" y="184592"/>
                  </a:lnTo>
                  <a:lnTo>
                    <a:pt x="120745" y="185715"/>
                  </a:lnTo>
                  <a:lnTo>
                    <a:pt x="115414" y="189220"/>
                  </a:lnTo>
                  <a:lnTo>
                    <a:pt x="110223" y="193600"/>
                  </a:lnTo>
                  <a:lnTo>
                    <a:pt x="105094" y="200626"/>
                  </a:lnTo>
                  <a:lnTo>
                    <a:pt x="102541" y="204871"/>
                  </a:lnTo>
                  <a:lnTo>
                    <a:pt x="100838" y="210241"/>
                  </a:lnTo>
                  <a:lnTo>
                    <a:pt x="99704" y="216361"/>
                  </a:lnTo>
                  <a:lnTo>
                    <a:pt x="98947" y="222980"/>
                  </a:lnTo>
                  <a:lnTo>
                    <a:pt x="99290" y="229087"/>
                  </a:lnTo>
                  <a:lnTo>
                    <a:pt x="100364" y="234851"/>
                  </a:lnTo>
                  <a:lnTo>
                    <a:pt x="101928" y="240388"/>
                  </a:lnTo>
                  <a:lnTo>
                    <a:pt x="105923" y="253312"/>
                  </a:lnTo>
                  <a:lnTo>
                    <a:pt x="108173" y="260315"/>
                  </a:lnTo>
                  <a:lnTo>
                    <a:pt x="111367" y="266676"/>
                  </a:lnTo>
                  <a:lnTo>
                    <a:pt x="115189" y="272611"/>
                  </a:lnTo>
                  <a:lnTo>
                    <a:pt x="119431" y="278261"/>
                  </a:lnTo>
                  <a:lnTo>
                    <a:pt x="124799" y="284567"/>
                  </a:lnTo>
                  <a:lnTo>
                    <a:pt x="130917" y="291311"/>
                  </a:lnTo>
                  <a:lnTo>
                    <a:pt x="137537" y="298348"/>
                  </a:lnTo>
                  <a:lnTo>
                    <a:pt x="143642" y="303886"/>
                  </a:lnTo>
                  <a:lnTo>
                    <a:pt x="149406" y="308423"/>
                  </a:lnTo>
                  <a:lnTo>
                    <a:pt x="154942" y="312296"/>
                  </a:lnTo>
                  <a:lnTo>
                    <a:pt x="160326" y="315724"/>
                  </a:lnTo>
                  <a:lnTo>
                    <a:pt x="165609" y="318856"/>
                  </a:lnTo>
                  <a:lnTo>
                    <a:pt x="170824" y="321791"/>
                  </a:lnTo>
                  <a:lnTo>
                    <a:pt x="176841" y="323747"/>
                  </a:lnTo>
                  <a:lnTo>
                    <a:pt x="183391" y="325052"/>
                  </a:lnTo>
                  <a:lnTo>
                    <a:pt x="190300" y="325922"/>
                  </a:lnTo>
                  <a:lnTo>
                    <a:pt x="196597" y="326501"/>
                  </a:lnTo>
                  <a:lnTo>
                    <a:pt x="202490" y="326887"/>
                  </a:lnTo>
                  <a:lnTo>
                    <a:pt x="208111" y="327145"/>
                  </a:lnTo>
                  <a:lnTo>
                    <a:pt x="211859" y="326470"/>
                  </a:lnTo>
                  <a:lnTo>
                    <a:pt x="214357" y="325173"/>
                  </a:lnTo>
                  <a:lnTo>
                    <a:pt x="219354" y="32004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SMARTInkAnnotation59"/>
            <p:cNvSpPr/>
            <p:nvPr/>
          </p:nvSpPr>
          <p:spPr>
            <a:xfrm>
              <a:off x="5208840" y="3886200"/>
              <a:ext cx="223186" cy="262144"/>
            </a:xfrm>
            <a:custGeom>
              <a:avLst/>
              <a:gdLst/>
              <a:ahLst/>
              <a:cxnLst/>
              <a:rect l="0" t="0" r="0" b="0"/>
              <a:pathLst>
                <a:path w="223186" h="262144">
                  <a:moveTo>
                    <a:pt x="79440" y="15240"/>
                  </a:moveTo>
                  <a:lnTo>
                    <a:pt x="75396" y="19285"/>
                  </a:lnTo>
                  <a:lnTo>
                    <a:pt x="74203" y="21324"/>
                  </a:lnTo>
                  <a:lnTo>
                    <a:pt x="72879" y="25846"/>
                  </a:lnTo>
                  <a:lnTo>
                    <a:pt x="70833" y="28237"/>
                  </a:lnTo>
                  <a:lnTo>
                    <a:pt x="64044" y="33152"/>
                  </a:lnTo>
                  <a:lnTo>
                    <a:pt x="59862" y="37342"/>
                  </a:lnTo>
                  <a:lnTo>
                    <a:pt x="55382" y="42675"/>
                  </a:lnTo>
                  <a:lnTo>
                    <a:pt x="50701" y="48770"/>
                  </a:lnTo>
                  <a:lnTo>
                    <a:pt x="45041" y="55373"/>
                  </a:lnTo>
                  <a:lnTo>
                    <a:pt x="38728" y="62316"/>
                  </a:lnTo>
                  <a:lnTo>
                    <a:pt x="31978" y="69484"/>
                  </a:lnTo>
                  <a:lnTo>
                    <a:pt x="26633" y="75956"/>
                  </a:lnTo>
                  <a:lnTo>
                    <a:pt x="22222" y="81964"/>
                  </a:lnTo>
                  <a:lnTo>
                    <a:pt x="18435" y="87662"/>
                  </a:lnTo>
                  <a:lnTo>
                    <a:pt x="15063" y="94848"/>
                  </a:lnTo>
                  <a:lnTo>
                    <a:pt x="11968" y="103025"/>
                  </a:lnTo>
                  <a:lnTo>
                    <a:pt x="919" y="136438"/>
                  </a:lnTo>
                  <a:lnTo>
                    <a:pt x="0" y="144299"/>
                  </a:lnTo>
                  <a:lnTo>
                    <a:pt x="233" y="152079"/>
                  </a:lnTo>
                  <a:lnTo>
                    <a:pt x="1235" y="159806"/>
                  </a:lnTo>
                  <a:lnTo>
                    <a:pt x="1904" y="167498"/>
                  </a:lnTo>
                  <a:lnTo>
                    <a:pt x="2349" y="175165"/>
                  </a:lnTo>
                  <a:lnTo>
                    <a:pt x="2647" y="182817"/>
                  </a:lnTo>
                  <a:lnTo>
                    <a:pt x="4538" y="190458"/>
                  </a:lnTo>
                  <a:lnTo>
                    <a:pt x="7492" y="198093"/>
                  </a:lnTo>
                  <a:lnTo>
                    <a:pt x="11155" y="205722"/>
                  </a:lnTo>
                  <a:lnTo>
                    <a:pt x="16983" y="212501"/>
                  </a:lnTo>
                  <a:lnTo>
                    <a:pt x="24256" y="218715"/>
                  </a:lnTo>
                  <a:lnTo>
                    <a:pt x="40520" y="230133"/>
                  </a:lnTo>
                  <a:lnTo>
                    <a:pt x="56216" y="240853"/>
                  </a:lnTo>
                  <a:lnTo>
                    <a:pt x="64804" y="245235"/>
                  </a:lnTo>
                  <a:lnTo>
                    <a:pt x="73917" y="249003"/>
                  </a:lnTo>
                  <a:lnTo>
                    <a:pt x="83378" y="252363"/>
                  </a:lnTo>
                  <a:lnTo>
                    <a:pt x="93072" y="255448"/>
                  </a:lnTo>
                  <a:lnTo>
                    <a:pt x="112874" y="261135"/>
                  </a:lnTo>
                  <a:lnTo>
                    <a:pt x="122896" y="262143"/>
                  </a:lnTo>
                  <a:lnTo>
                    <a:pt x="132964" y="261969"/>
                  </a:lnTo>
                  <a:lnTo>
                    <a:pt x="143063" y="261006"/>
                  </a:lnTo>
                  <a:lnTo>
                    <a:pt x="152335" y="258671"/>
                  </a:lnTo>
                  <a:lnTo>
                    <a:pt x="161057" y="255421"/>
                  </a:lnTo>
                  <a:lnTo>
                    <a:pt x="169411" y="251561"/>
                  </a:lnTo>
                  <a:lnTo>
                    <a:pt x="177521" y="246447"/>
                  </a:lnTo>
                  <a:lnTo>
                    <a:pt x="185468" y="240498"/>
                  </a:lnTo>
                  <a:lnTo>
                    <a:pt x="193305" y="233992"/>
                  </a:lnTo>
                  <a:lnTo>
                    <a:pt x="200223" y="226268"/>
                  </a:lnTo>
                  <a:lnTo>
                    <a:pt x="206529" y="217732"/>
                  </a:lnTo>
                  <a:lnTo>
                    <a:pt x="212426" y="208655"/>
                  </a:lnTo>
                  <a:lnTo>
                    <a:pt x="216357" y="199217"/>
                  </a:lnTo>
                  <a:lnTo>
                    <a:pt x="218978" y="189538"/>
                  </a:lnTo>
                  <a:lnTo>
                    <a:pt x="220726" y="179698"/>
                  </a:lnTo>
                  <a:lnTo>
                    <a:pt x="221891" y="169752"/>
                  </a:lnTo>
                  <a:lnTo>
                    <a:pt x="222666" y="159735"/>
                  </a:lnTo>
                  <a:lnTo>
                    <a:pt x="223185" y="149670"/>
                  </a:lnTo>
                  <a:lnTo>
                    <a:pt x="222683" y="139574"/>
                  </a:lnTo>
                  <a:lnTo>
                    <a:pt x="221502" y="129456"/>
                  </a:lnTo>
                  <a:lnTo>
                    <a:pt x="219868" y="119324"/>
                  </a:lnTo>
                  <a:lnTo>
                    <a:pt x="217085" y="110029"/>
                  </a:lnTo>
                  <a:lnTo>
                    <a:pt x="213537" y="101293"/>
                  </a:lnTo>
                  <a:lnTo>
                    <a:pt x="209478" y="92929"/>
                  </a:lnTo>
                  <a:lnTo>
                    <a:pt x="203385" y="83966"/>
                  </a:lnTo>
                  <a:lnTo>
                    <a:pt x="195937" y="74604"/>
                  </a:lnTo>
                  <a:lnTo>
                    <a:pt x="187585" y="64976"/>
                  </a:lnTo>
                  <a:lnTo>
                    <a:pt x="179476" y="56017"/>
                  </a:lnTo>
                  <a:lnTo>
                    <a:pt x="163694" y="39290"/>
                  </a:lnTo>
                  <a:lnTo>
                    <a:pt x="155083" y="32967"/>
                  </a:lnTo>
                  <a:lnTo>
                    <a:pt x="145955" y="27904"/>
                  </a:lnTo>
                  <a:lnTo>
                    <a:pt x="136484" y="23683"/>
                  </a:lnTo>
                  <a:lnTo>
                    <a:pt x="126783" y="20022"/>
                  </a:lnTo>
                  <a:lnTo>
                    <a:pt x="116928" y="16734"/>
                  </a:lnTo>
                  <a:lnTo>
                    <a:pt x="106973" y="13696"/>
                  </a:lnTo>
                  <a:lnTo>
                    <a:pt x="99489" y="10825"/>
                  </a:lnTo>
                  <a:lnTo>
                    <a:pt x="93652" y="8063"/>
                  </a:lnTo>
                  <a:lnTo>
                    <a:pt x="88915" y="5376"/>
                  </a:lnTo>
                  <a:lnTo>
                    <a:pt x="84063" y="3584"/>
                  </a:lnTo>
                  <a:lnTo>
                    <a:pt x="79136" y="2389"/>
                  </a:lnTo>
                  <a:lnTo>
                    <a:pt x="64201" y="0"/>
                  </a:lnTo>
                </a:path>
              </a:pathLst>
            </a:custGeom>
            <a:ln w="381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SMARTInkAnnotation60"/>
            <p:cNvSpPr/>
            <p:nvPr/>
          </p:nvSpPr>
          <p:spPr>
            <a:xfrm>
              <a:off x="3139440" y="3566160"/>
              <a:ext cx="1379221" cy="190501"/>
            </a:xfrm>
            <a:custGeom>
              <a:avLst/>
              <a:gdLst/>
              <a:ahLst/>
              <a:cxnLst/>
              <a:rect l="0" t="0" r="0" b="0"/>
              <a:pathLst>
                <a:path w="1379221" h="190501">
                  <a:moveTo>
                    <a:pt x="0" y="7620"/>
                  </a:moveTo>
                  <a:lnTo>
                    <a:pt x="4045" y="7620"/>
                  </a:lnTo>
                  <a:lnTo>
                    <a:pt x="5237" y="8467"/>
                  </a:lnTo>
                  <a:lnTo>
                    <a:pt x="6032" y="9878"/>
                  </a:lnTo>
                  <a:lnTo>
                    <a:pt x="6561" y="11665"/>
                  </a:lnTo>
                  <a:lnTo>
                    <a:pt x="7761" y="12857"/>
                  </a:lnTo>
                  <a:lnTo>
                    <a:pt x="9408" y="13651"/>
                  </a:lnTo>
                  <a:lnTo>
                    <a:pt x="13495" y="14534"/>
                  </a:lnTo>
                  <a:lnTo>
                    <a:pt x="18133" y="14926"/>
                  </a:lnTo>
                  <a:lnTo>
                    <a:pt x="19709" y="15878"/>
                  </a:lnTo>
                  <a:lnTo>
                    <a:pt x="20760" y="17358"/>
                  </a:lnTo>
                  <a:lnTo>
                    <a:pt x="21460" y="19192"/>
                  </a:lnTo>
                  <a:lnTo>
                    <a:pt x="22773" y="20415"/>
                  </a:lnTo>
                  <a:lnTo>
                    <a:pt x="24496" y="21230"/>
                  </a:lnTo>
                  <a:lnTo>
                    <a:pt x="26491" y="21774"/>
                  </a:lnTo>
                  <a:lnTo>
                    <a:pt x="30965" y="24635"/>
                  </a:lnTo>
                  <a:lnTo>
                    <a:pt x="35776" y="28729"/>
                  </a:lnTo>
                  <a:lnTo>
                    <a:pt x="42397" y="34947"/>
                  </a:lnTo>
                  <a:lnTo>
                    <a:pt x="44243" y="36699"/>
                  </a:lnTo>
                  <a:lnTo>
                    <a:pt x="49580" y="37478"/>
                  </a:lnTo>
                  <a:lnTo>
                    <a:pt x="53373" y="37685"/>
                  </a:lnTo>
                  <a:lnTo>
                    <a:pt x="56749" y="38670"/>
                  </a:lnTo>
                  <a:lnTo>
                    <a:pt x="62757" y="42022"/>
                  </a:lnTo>
                  <a:lnTo>
                    <a:pt x="68250" y="46335"/>
                  </a:lnTo>
                  <a:lnTo>
                    <a:pt x="70900" y="48670"/>
                  </a:lnTo>
                  <a:lnTo>
                    <a:pt x="74360" y="50227"/>
                  </a:lnTo>
                  <a:lnTo>
                    <a:pt x="86474" y="53264"/>
                  </a:lnTo>
                  <a:lnTo>
                    <a:pt x="96648" y="59150"/>
                  </a:lnTo>
                  <a:lnTo>
                    <a:pt x="105326" y="63825"/>
                  </a:lnTo>
                  <a:lnTo>
                    <a:pt x="112569" y="66466"/>
                  </a:lnTo>
                  <a:lnTo>
                    <a:pt x="119458" y="68488"/>
                  </a:lnTo>
                  <a:lnTo>
                    <a:pt x="132009" y="74385"/>
                  </a:lnTo>
                  <a:lnTo>
                    <a:pt x="138540" y="79062"/>
                  </a:lnTo>
                  <a:lnTo>
                    <a:pt x="148780" y="81706"/>
                  </a:lnTo>
                  <a:lnTo>
                    <a:pt x="160105" y="83727"/>
                  </a:lnTo>
                  <a:lnTo>
                    <a:pt x="172087" y="89625"/>
                  </a:lnTo>
                  <a:lnTo>
                    <a:pt x="181187" y="94302"/>
                  </a:lnTo>
                  <a:lnTo>
                    <a:pt x="190877" y="96946"/>
                  </a:lnTo>
                  <a:lnTo>
                    <a:pt x="200828" y="98967"/>
                  </a:lnTo>
                  <a:lnTo>
                    <a:pt x="215950" y="104018"/>
                  </a:lnTo>
                  <a:lnTo>
                    <a:pt x="236230" y="108413"/>
                  </a:lnTo>
                  <a:lnTo>
                    <a:pt x="247231" y="112530"/>
                  </a:lnTo>
                  <a:lnTo>
                    <a:pt x="260587" y="117182"/>
                  </a:lnTo>
                  <a:lnTo>
                    <a:pt x="278537" y="121831"/>
                  </a:lnTo>
                  <a:lnTo>
                    <a:pt x="293443" y="126880"/>
                  </a:lnTo>
                  <a:lnTo>
                    <a:pt x="318550" y="131272"/>
                  </a:lnTo>
                  <a:lnTo>
                    <a:pt x="330384" y="134544"/>
                  </a:lnTo>
                  <a:lnTo>
                    <a:pt x="356421" y="138901"/>
                  </a:lnTo>
                  <a:lnTo>
                    <a:pt x="367536" y="142167"/>
                  </a:lnTo>
                  <a:lnTo>
                    <a:pt x="392985" y="146522"/>
                  </a:lnTo>
                  <a:lnTo>
                    <a:pt x="435644" y="154142"/>
                  </a:lnTo>
                  <a:lnTo>
                    <a:pt x="450159" y="157408"/>
                  </a:lnTo>
                  <a:lnTo>
                    <a:pt x="495351" y="160638"/>
                  </a:lnTo>
                  <a:lnTo>
                    <a:pt x="517328" y="166036"/>
                  </a:lnTo>
                  <a:lnTo>
                    <a:pt x="529362" y="170596"/>
                  </a:lnTo>
                  <a:lnTo>
                    <a:pt x="553747" y="173878"/>
                  </a:lnTo>
                  <a:lnTo>
                    <a:pt x="594029" y="177336"/>
                  </a:lnTo>
                  <a:lnTo>
                    <a:pt x="617122" y="181237"/>
                  </a:lnTo>
                  <a:lnTo>
                    <a:pt x="655307" y="183511"/>
                  </a:lnTo>
                  <a:lnTo>
                    <a:pt x="697463" y="189413"/>
                  </a:lnTo>
                  <a:lnTo>
                    <a:pt x="738669" y="190357"/>
                  </a:lnTo>
                  <a:lnTo>
                    <a:pt x="960112" y="190500"/>
                  </a:lnTo>
                  <a:lnTo>
                    <a:pt x="1004250" y="184469"/>
                  </a:lnTo>
                  <a:lnTo>
                    <a:pt x="1028229" y="181093"/>
                  </a:lnTo>
                  <a:lnTo>
                    <a:pt x="1051420" y="176988"/>
                  </a:lnTo>
                  <a:lnTo>
                    <a:pt x="1074379" y="173514"/>
                  </a:lnTo>
                  <a:lnTo>
                    <a:pt x="1089641" y="169404"/>
                  </a:lnTo>
                  <a:lnTo>
                    <a:pt x="1104892" y="164756"/>
                  </a:lnTo>
                  <a:lnTo>
                    <a:pt x="1127758" y="157378"/>
                  </a:lnTo>
                  <a:lnTo>
                    <a:pt x="1159828" y="150798"/>
                  </a:lnTo>
                  <a:lnTo>
                    <a:pt x="1174186" y="146608"/>
                  </a:lnTo>
                  <a:lnTo>
                    <a:pt x="1189033" y="141924"/>
                  </a:lnTo>
                  <a:lnTo>
                    <a:pt x="1201842" y="137020"/>
                  </a:lnTo>
                  <a:lnTo>
                    <a:pt x="1213178" y="132018"/>
                  </a:lnTo>
                  <a:lnTo>
                    <a:pt x="1223861" y="126972"/>
                  </a:lnTo>
                  <a:lnTo>
                    <a:pt x="1285237" y="96520"/>
                  </a:lnTo>
                  <a:lnTo>
                    <a:pt x="1293141" y="91440"/>
                  </a:lnTo>
                  <a:lnTo>
                    <a:pt x="1299476" y="86360"/>
                  </a:lnTo>
                  <a:lnTo>
                    <a:pt x="1305114" y="81280"/>
                  </a:lnTo>
                  <a:lnTo>
                    <a:pt x="1312699" y="76200"/>
                  </a:lnTo>
                  <a:lnTo>
                    <a:pt x="1320869" y="71120"/>
                  </a:lnTo>
                  <a:lnTo>
                    <a:pt x="1327321" y="66040"/>
                  </a:lnTo>
                  <a:lnTo>
                    <a:pt x="1333011" y="60960"/>
                  </a:lnTo>
                  <a:lnTo>
                    <a:pt x="1335714" y="58420"/>
                  </a:lnTo>
                  <a:lnTo>
                    <a:pt x="1338363" y="55034"/>
                  </a:lnTo>
                  <a:lnTo>
                    <a:pt x="1340975" y="51083"/>
                  </a:lnTo>
                  <a:lnTo>
                    <a:pt x="1343563" y="46755"/>
                  </a:lnTo>
                  <a:lnTo>
                    <a:pt x="1346135" y="43870"/>
                  </a:lnTo>
                  <a:lnTo>
                    <a:pt x="1348697" y="41947"/>
                  </a:lnTo>
                  <a:lnTo>
                    <a:pt x="1353801" y="38963"/>
                  </a:lnTo>
                  <a:lnTo>
                    <a:pt x="1358892" y="34815"/>
                  </a:lnTo>
                  <a:lnTo>
                    <a:pt x="1360588" y="32523"/>
                  </a:lnTo>
                  <a:lnTo>
                    <a:pt x="1362472" y="27719"/>
                  </a:lnTo>
                  <a:lnTo>
                    <a:pt x="1363310" y="22762"/>
                  </a:lnTo>
                  <a:lnTo>
                    <a:pt x="1363533" y="20255"/>
                  </a:lnTo>
                  <a:lnTo>
                    <a:pt x="1364528" y="18583"/>
                  </a:lnTo>
                  <a:lnTo>
                    <a:pt x="1366039" y="17469"/>
                  </a:lnTo>
                  <a:lnTo>
                    <a:pt x="1367893" y="16726"/>
                  </a:lnTo>
                  <a:lnTo>
                    <a:pt x="1369128" y="15384"/>
                  </a:lnTo>
                  <a:lnTo>
                    <a:pt x="1369953" y="13643"/>
                  </a:lnTo>
                  <a:lnTo>
                    <a:pt x="1371274" y="8810"/>
                  </a:lnTo>
                  <a:lnTo>
                    <a:pt x="1372230" y="8413"/>
                  </a:lnTo>
                  <a:lnTo>
                    <a:pt x="1375548" y="7973"/>
                  </a:lnTo>
                  <a:lnTo>
                    <a:pt x="1376772" y="7009"/>
                  </a:lnTo>
                  <a:lnTo>
                    <a:pt x="1377588" y="5519"/>
                  </a:lnTo>
                  <a:lnTo>
                    <a:pt x="137922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SMARTInkAnnotation61"/>
            <p:cNvSpPr/>
            <p:nvPr/>
          </p:nvSpPr>
          <p:spPr>
            <a:xfrm>
              <a:off x="3116580" y="3101349"/>
              <a:ext cx="1417321" cy="380992"/>
            </a:xfrm>
            <a:custGeom>
              <a:avLst/>
              <a:gdLst/>
              <a:ahLst/>
              <a:cxnLst/>
              <a:rect l="0" t="0" r="0" b="0"/>
              <a:pathLst>
                <a:path w="1417321" h="380992">
                  <a:moveTo>
                    <a:pt x="0" y="380991"/>
                  </a:moveTo>
                  <a:lnTo>
                    <a:pt x="0" y="376946"/>
                  </a:lnTo>
                  <a:lnTo>
                    <a:pt x="846" y="375755"/>
                  </a:lnTo>
                  <a:lnTo>
                    <a:pt x="2258" y="374960"/>
                  </a:lnTo>
                  <a:lnTo>
                    <a:pt x="6561" y="373685"/>
                  </a:lnTo>
                  <a:lnTo>
                    <a:pt x="6914" y="372734"/>
                  </a:lnTo>
                  <a:lnTo>
                    <a:pt x="7306" y="369419"/>
                  </a:lnTo>
                  <a:lnTo>
                    <a:pt x="8257" y="367350"/>
                  </a:lnTo>
                  <a:lnTo>
                    <a:pt x="13641" y="360392"/>
                  </a:lnTo>
                  <a:lnTo>
                    <a:pt x="23046" y="350456"/>
                  </a:lnTo>
                  <a:lnTo>
                    <a:pt x="28022" y="344560"/>
                  </a:lnTo>
                  <a:lnTo>
                    <a:pt x="33056" y="336295"/>
                  </a:lnTo>
                  <a:lnTo>
                    <a:pt x="40651" y="326167"/>
                  </a:lnTo>
                  <a:lnTo>
                    <a:pt x="43467" y="320501"/>
                  </a:lnTo>
                  <a:lnTo>
                    <a:pt x="47311" y="310292"/>
                  </a:lnTo>
                  <a:lnTo>
                    <a:pt x="49320" y="305919"/>
                  </a:lnTo>
                  <a:lnTo>
                    <a:pt x="52354" y="302156"/>
                  </a:lnTo>
                  <a:lnTo>
                    <a:pt x="63866" y="292816"/>
                  </a:lnTo>
                  <a:lnTo>
                    <a:pt x="70154" y="287333"/>
                  </a:lnTo>
                  <a:lnTo>
                    <a:pt x="78454" y="275441"/>
                  </a:lnTo>
                  <a:lnTo>
                    <a:pt x="88843" y="261490"/>
                  </a:lnTo>
                  <a:lnTo>
                    <a:pt x="93955" y="252808"/>
                  </a:lnTo>
                  <a:lnTo>
                    <a:pt x="101592" y="242446"/>
                  </a:lnTo>
                  <a:lnTo>
                    <a:pt x="108934" y="234466"/>
                  </a:lnTo>
                  <a:lnTo>
                    <a:pt x="117842" y="226122"/>
                  </a:lnTo>
                  <a:lnTo>
                    <a:pt x="132377" y="215818"/>
                  </a:lnTo>
                  <a:lnTo>
                    <a:pt x="142372" y="207110"/>
                  </a:lnTo>
                  <a:lnTo>
                    <a:pt x="150201" y="197595"/>
                  </a:lnTo>
                  <a:lnTo>
                    <a:pt x="153474" y="192687"/>
                  </a:lnTo>
                  <a:lnTo>
                    <a:pt x="158196" y="188568"/>
                  </a:lnTo>
                  <a:lnTo>
                    <a:pt x="176131" y="177880"/>
                  </a:lnTo>
                  <a:lnTo>
                    <a:pt x="187218" y="169082"/>
                  </a:lnTo>
                  <a:lnTo>
                    <a:pt x="208133" y="154873"/>
                  </a:lnTo>
                  <a:lnTo>
                    <a:pt x="218375" y="146156"/>
                  </a:lnTo>
                  <a:lnTo>
                    <a:pt x="230829" y="138895"/>
                  </a:lnTo>
                  <a:lnTo>
                    <a:pt x="243984" y="132000"/>
                  </a:lnTo>
                  <a:lnTo>
                    <a:pt x="255475" y="123290"/>
                  </a:lnTo>
                  <a:lnTo>
                    <a:pt x="275510" y="112912"/>
                  </a:lnTo>
                  <a:lnTo>
                    <a:pt x="290089" y="104929"/>
                  </a:lnTo>
                  <a:lnTo>
                    <a:pt x="310319" y="93173"/>
                  </a:lnTo>
                  <a:lnTo>
                    <a:pt x="336370" y="81615"/>
                  </a:lnTo>
                  <a:lnTo>
                    <a:pt x="353262" y="74086"/>
                  </a:lnTo>
                  <a:lnTo>
                    <a:pt x="383611" y="59500"/>
                  </a:lnTo>
                  <a:lnTo>
                    <a:pt x="411996" y="48466"/>
                  </a:lnTo>
                  <a:lnTo>
                    <a:pt x="457246" y="33030"/>
                  </a:lnTo>
                  <a:lnTo>
                    <a:pt x="480074" y="26243"/>
                  </a:lnTo>
                  <a:lnTo>
                    <a:pt x="531018" y="17912"/>
                  </a:lnTo>
                  <a:lnTo>
                    <a:pt x="575231" y="11539"/>
                  </a:lnTo>
                  <a:lnTo>
                    <a:pt x="614069" y="7540"/>
                  </a:lnTo>
                  <a:lnTo>
                    <a:pt x="649335" y="1733"/>
                  </a:lnTo>
                  <a:lnTo>
                    <a:pt x="693479" y="220"/>
                  </a:lnTo>
                  <a:lnTo>
                    <a:pt x="761655" y="0"/>
                  </a:lnTo>
                  <a:lnTo>
                    <a:pt x="798495" y="5230"/>
                  </a:lnTo>
                  <a:lnTo>
                    <a:pt x="836126" y="9399"/>
                  </a:lnTo>
                  <a:lnTo>
                    <a:pt x="872316" y="18124"/>
                  </a:lnTo>
                  <a:lnTo>
                    <a:pt x="913876" y="24486"/>
                  </a:lnTo>
                  <a:lnTo>
                    <a:pt x="952431" y="35766"/>
                  </a:lnTo>
                  <a:lnTo>
                    <a:pt x="1036319" y="63493"/>
                  </a:lnTo>
                  <a:lnTo>
                    <a:pt x="1061563" y="74498"/>
                  </a:lnTo>
                  <a:lnTo>
                    <a:pt x="1081899" y="86508"/>
                  </a:lnTo>
                  <a:lnTo>
                    <a:pt x="1099872" y="95805"/>
                  </a:lnTo>
                  <a:lnTo>
                    <a:pt x="1120061" y="104769"/>
                  </a:lnTo>
                  <a:lnTo>
                    <a:pt x="1137144" y="116926"/>
                  </a:lnTo>
                  <a:lnTo>
                    <a:pt x="1152930" y="127113"/>
                  </a:lnTo>
                  <a:lnTo>
                    <a:pt x="1163218" y="135794"/>
                  </a:lnTo>
                  <a:lnTo>
                    <a:pt x="1178530" y="146156"/>
                  </a:lnTo>
                  <a:lnTo>
                    <a:pt x="1193791" y="154589"/>
                  </a:lnTo>
                  <a:lnTo>
                    <a:pt x="1203956" y="162117"/>
                  </a:lnTo>
                  <a:lnTo>
                    <a:pt x="1216941" y="173617"/>
                  </a:lnTo>
                  <a:lnTo>
                    <a:pt x="1228408" y="184645"/>
                  </a:lnTo>
                  <a:lnTo>
                    <a:pt x="1247454" y="203542"/>
                  </a:lnTo>
                  <a:lnTo>
                    <a:pt x="1262473" y="214490"/>
                  </a:lnTo>
                  <a:lnTo>
                    <a:pt x="1270324" y="222606"/>
                  </a:lnTo>
                  <a:lnTo>
                    <a:pt x="1277482" y="231858"/>
                  </a:lnTo>
                  <a:lnTo>
                    <a:pt x="1286307" y="241614"/>
                  </a:lnTo>
                  <a:lnTo>
                    <a:pt x="1300796" y="252582"/>
                  </a:lnTo>
                  <a:lnTo>
                    <a:pt x="1308523" y="260702"/>
                  </a:lnTo>
                  <a:lnTo>
                    <a:pt x="1317633" y="272537"/>
                  </a:lnTo>
                  <a:lnTo>
                    <a:pt x="1327952" y="283663"/>
                  </a:lnTo>
                  <a:lnTo>
                    <a:pt x="1373798" y="329847"/>
                  </a:lnTo>
                  <a:lnTo>
                    <a:pt x="1379068" y="337376"/>
                  </a:lnTo>
                  <a:lnTo>
                    <a:pt x="1386795" y="348877"/>
                  </a:lnTo>
                  <a:lnTo>
                    <a:pt x="1396045" y="359577"/>
                  </a:lnTo>
                  <a:lnTo>
                    <a:pt x="1404934" y="368577"/>
                  </a:lnTo>
                  <a:lnTo>
                    <a:pt x="1406522" y="371022"/>
                  </a:lnTo>
                  <a:lnTo>
                    <a:pt x="1408288" y="375996"/>
                  </a:lnTo>
                  <a:lnTo>
                    <a:pt x="1409605" y="377661"/>
                  </a:lnTo>
                  <a:lnTo>
                    <a:pt x="1411330" y="378771"/>
                  </a:lnTo>
                  <a:lnTo>
                    <a:pt x="1417320" y="380991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MARTInkAnnotation62"/>
            <p:cNvSpPr/>
            <p:nvPr/>
          </p:nvSpPr>
          <p:spPr>
            <a:xfrm>
              <a:off x="1318260" y="3718560"/>
              <a:ext cx="3177080" cy="860530"/>
            </a:xfrm>
            <a:custGeom>
              <a:avLst/>
              <a:gdLst/>
              <a:ahLst/>
              <a:cxnLst/>
              <a:rect l="0" t="0" r="0" b="0"/>
              <a:pathLst>
                <a:path w="3177080" h="860530">
                  <a:moveTo>
                    <a:pt x="0" y="426720"/>
                  </a:moveTo>
                  <a:lnTo>
                    <a:pt x="4045" y="426720"/>
                  </a:lnTo>
                  <a:lnTo>
                    <a:pt x="23727" y="432752"/>
                  </a:lnTo>
                  <a:lnTo>
                    <a:pt x="40615" y="436127"/>
                  </a:lnTo>
                  <a:lnTo>
                    <a:pt x="136504" y="457247"/>
                  </a:lnTo>
                  <a:lnTo>
                    <a:pt x="227622" y="472445"/>
                  </a:lnTo>
                  <a:lnTo>
                    <a:pt x="310755" y="485141"/>
                  </a:lnTo>
                  <a:lnTo>
                    <a:pt x="402941" y="497840"/>
                  </a:lnTo>
                  <a:lnTo>
                    <a:pt x="482920" y="508847"/>
                  </a:lnTo>
                  <a:lnTo>
                    <a:pt x="566201" y="524191"/>
                  </a:lnTo>
                  <a:lnTo>
                    <a:pt x="651734" y="539671"/>
                  </a:lnTo>
                  <a:lnTo>
                    <a:pt x="940184" y="599449"/>
                  </a:lnTo>
                  <a:lnTo>
                    <a:pt x="1208148" y="651087"/>
                  </a:lnTo>
                  <a:lnTo>
                    <a:pt x="1295794" y="669870"/>
                  </a:lnTo>
                  <a:lnTo>
                    <a:pt x="1381971" y="683244"/>
                  </a:lnTo>
                  <a:lnTo>
                    <a:pt x="1551868" y="718261"/>
                  </a:lnTo>
                  <a:lnTo>
                    <a:pt x="1870847" y="774694"/>
                  </a:lnTo>
                  <a:lnTo>
                    <a:pt x="1955464" y="793984"/>
                  </a:lnTo>
                  <a:lnTo>
                    <a:pt x="2039521" y="807696"/>
                  </a:lnTo>
                  <a:lnTo>
                    <a:pt x="2146123" y="825150"/>
                  </a:lnTo>
                  <a:lnTo>
                    <a:pt x="2226587" y="834804"/>
                  </a:lnTo>
                  <a:lnTo>
                    <a:pt x="2346160" y="848247"/>
                  </a:lnTo>
                  <a:lnTo>
                    <a:pt x="2513001" y="858373"/>
                  </a:lnTo>
                  <a:lnTo>
                    <a:pt x="2597602" y="860529"/>
                  </a:lnTo>
                  <a:lnTo>
                    <a:pt x="2679539" y="856910"/>
                  </a:lnTo>
                  <a:lnTo>
                    <a:pt x="2770732" y="849382"/>
                  </a:lnTo>
                  <a:lnTo>
                    <a:pt x="2864861" y="828635"/>
                  </a:lnTo>
                  <a:lnTo>
                    <a:pt x="2935202" y="804078"/>
                  </a:lnTo>
                  <a:lnTo>
                    <a:pt x="2974032" y="783781"/>
                  </a:lnTo>
                  <a:lnTo>
                    <a:pt x="3010655" y="761680"/>
                  </a:lnTo>
                  <a:lnTo>
                    <a:pt x="3039193" y="739045"/>
                  </a:lnTo>
                  <a:lnTo>
                    <a:pt x="3067027" y="715405"/>
                  </a:lnTo>
                  <a:lnTo>
                    <a:pt x="3080727" y="696982"/>
                  </a:lnTo>
                  <a:lnTo>
                    <a:pt x="3094719" y="677505"/>
                  </a:lnTo>
                  <a:lnTo>
                    <a:pt x="3131104" y="628138"/>
                  </a:lnTo>
                  <a:lnTo>
                    <a:pt x="3143073" y="611066"/>
                  </a:lnTo>
                  <a:lnTo>
                    <a:pt x="3151780" y="590496"/>
                  </a:lnTo>
                  <a:lnTo>
                    <a:pt x="3158471" y="568089"/>
                  </a:lnTo>
                  <a:lnTo>
                    <a:pt x="3166998" y="536435"/>
                  </a:lnTo>
                  <a:lnTo>
                    <a:pt x="3172290" y="515840"/>
                  </a:lnTo>
                  <a:lnTo>
                    <a:pt x="3175207" y="493140"/>
                  </a:lnTo>
                  <a:lnTo>
                    <a:pt x="3176502" y="469787"/>
                  </a:lnTo>
                  <a:lnTo>
                    <a:pt x="3177079" y="448118"/>
                  </a:lnTo>
                  <a:lnTo>
                    <a:pt x="3175077" y="427199"/>
                  </a:lnTo>
                  <a:lnTo>
                    <a:pt x="3172212" y="405767"/>
                  </a:lnTo>
                  <a:lnTo>
                    <a:pt x="3170938" y="382129"/>
                  </a:lnTo>
                  <a:lnTo>
                    <a:pt x="3168115" y="359771"/>
                  </a:lnTo>
                  <a:lnTo>
                    <a:pt x="3163192" y="338545"/>
                  </a:lnTo>
                  <a:lnTo>
                    <a:pt x="3155358" y="317822"/>
                  </a:lnTo>
                  <a:lnTo>
                    <a:pt x="3141429" y="283070"/>
                  </a:lnTo>
                  <a:lnTo>
                    <a:pt x="3129317" y="260711"/>
                  </a:lnTo>
                  <a:lnTo>
                    <a:pt x="3115467" y="239485"/>
                  </a:lnTo>
                  <a:lnTo>
                    <a:pt x="3100846" y="218762"/>
                  </a:lnTo>
                  <a:lnTo>
                    <a:pt x="3078334" y="188055"/>
                  </a:lnTo>
                  <a:lnTo>
                    <a:pt x="3051531" y="161554"/>
                  </a:lnTo>
                  <a:lnTo>
                    <a:pt x="3032071" y="143204"/>
                  </a:lnTo>
                  <a:lnTo>
                    <a:pt x="3011287" y="124606"/>
                  </a:lnTo>
                  <a:lnTo>
                    <a:pt x="2975786" y="99856"/>
                  </a:lnTo>
                  <a:lnTo>
                    <a:pt x="2909191" y="57020"/>
                  </a:lnTo>
                  <a:lnTo>
                    <a:pt x="2860587" y="35616"/>
                  </a:lnTo>
                  <a:lnTo>
                    <a:pt x="2806573" y="10220"/>
                  </a:lnTo>
                  <a:lnTo>
                    <a:pt x="278130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MARTInkAnnotation63"/>
            <p:cNvSpPr/>
            <p:nvPr/>
          </p:nvSpPr>
          <p:spPr>
            <a:xfrm>
              <a:off x="3375660" y="3619500"/>
              <a:ext cx="556261" cy="53341"/>
            </a:xfrm>
            <a:custGeom>
              <a:avLst/>
              <a:gdLst/>
              <a:ahLst/>
              <a:cxnLst/>
              <a:rect l="0" t="0" r="0" b="0"/>
              <a:pathLst>
                <a:path w="556261" h="53341">
                  <a:moveTo>
                    <a:pt x="556260" y="53340"/>
                  </a:moveTo>
                  <a:lnTo>
                    <a:pt x="540080" y="49295"/>
                  </a:lnTo>
                  <a:lnTo>
                    <a:pt x="528540" y="47257"/>
                  </a:lnTo>
                  <a:lnTo>
                    <a:pt x="497656" y="42734"/>
                  </a:lnTo>
                  <a:lnTo>
                    <a:pt x="485018" y="41190"/>
                  </a:lnTo>
                  <a:lnTo>
                    <a:pt x="474898" y="40160"/>
                  </a:lnTo>
                  <a:lnTo>
                    <a:pt x="466459" y="39474"/>
                  </a:lnTo>
                  <a:lnTo>
                    <a:pt x="452366" y="37323"/>
                  </a:lnTo>
                  <a:lnTo>
                    <a:pt x="414129" y="30416"/>
                  </a:lnTo>
                  <a:lnTo>
                    <a:pt x="391233" y="27051"/>
                  </a:lnTo>
                  <a:lnTo>
                    <a:pt x="340957" y="21054"/>
                  </a:lnTo>
                  <a:lnTo>
                    <a:pt x="183968" y="5145"/>
                  </a:lnTo>
                  <a:lnTo>
                    <a:pt x="155665" y="3430"/>
                  </a:lnTo>
                  <a:lnTo>
                    <a:pt x="97125" y="1525"/>
                  </a:lnTo>
                  <a:lnTo>
                    <a:pt x="0" y="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SMARTInkAnnotation64"/>
            <p:cNvSpPr/>
            <p:nvPr/>
          </p:nvSpPr>
          <p:spPr>
            <a:xfrm>
              <a:off x="1059479" y="3627120"/>
              <a:ext cx="891242" cy="579121"/>
            </a:xfrm>
            <a:custGeom>
              <a:avLst/>
              <a:gdLst/>
              <a:ahLst/>
              <a:cxnLst/>
              <a:rect l="0" t="0" r="0" b="0"/>
              <a:pathLst>
                <a:path w="891242" h="579121">
                  <a:moveTo>
                    <a:pt x="891241" y="0"/>
                  </a:moveTo>
                  <a:lnTo>
                    <a:pt x="746374" y="0"/>
                  </a:lnTo>
                  <a:lnTo>
                    <a:pt x="725237" y="847"/>
                  </a:lnTo>
                  <a:lnTo>
                    <a:pt x="679173" y="4045"/>
                  </a:lnTo>
                  <a:lnTo>
                    <a:pt x="634993" y="8289"/>
                  </a:lnTo>
                  <a:lnTo>
                    <a:pt x="613729" y="10606"/>
                  </a:lnTo>
                  <a:lnTo>
                    <a:pt x="592780" y="12151"/>
                  </a:lnTo>
                  <a:lnTo>
                    <a:pt x="572040" y="13181"/>
                  </a:lnTo>
                  <a:lnTo>
                    <a:pt x="551441" y="13867"/>
                  </a:lnTo>
                  <a:lnTo>
                    <a:pt x="530934" y="15171"/>
                  </a:lnTo>
                  <a:lnTo>
                    <a:pt x="490087" y="18878"/>
                  </a:lnTo>
                  <a:lnTo>
                    <a:pt x="451613" y="23349"/>
                  </a:lnTo>
                  <a:lnTo>
                    <a:pt x="356298" y="35625"/>
                  </a:lnTo>
                  <a:lnTo>
                    <a:pt x="322442" y="40669"/>
                  </a:lnTo>
                  <a:lnTo>
                    <a:pt x="306302" y="44046"/>
                  </a:lnTo>
                  <a:lnTo>
                    <a:pt x="290462" y="47991"/>
                  </a:lnTo>
                  <a:lnTo>
                    <a:pt x="274821" y="52314"/>
                  </a:lnTo>
                  <a:lnTo>
                    <a:pt x="243897" y="61633"/>
                  </a:lnTo>
                  <a:lnTo>
                    <a:pt x="182652" y="81413"/>
                  </a:lnTo>
                  <a:lnTo>
                    <a:pt x="154391" y="91499"/>
                  </a:lnTo>
                  <a:lnTo>
                    <a:pt x="128565" y="102473"/>
                  </a:lnTo>
                  <a:lnTo>
                    <a:pt x="105799" y="115817"/>
                  </a:lnTo>
                  <a:lnTo>
                    <a:pt x="84391" y="130215"/>
                  </a:lnTo>
                  <a:lnTo>
                    <a:pt x="65281" y="144233"/>
                  </a:lnTo>
                  <a:lnTo>
                    <a:pt x="51143" y="156108"/>
                  </a:lnTo>
                  <a:lnTo>
                    <a:pt x="36957" y="171546"/>
                  </a:lnTo>
                  <a:lnTo>
                    <a:pt x="23033" y="188003"/>
                  </a:lnTo>
                  <a:lnTo>
                    <a:pt x="11200" y="200961"/>
                  </a:lnTo>
                  <a:lnTo>
                    <a:pt x="7367" y="207634"/>
                  </a:lnTo>
                  <a:lnTo>
                    <a:pt x="3108" y="221822"/>
                  </a:lnTo>
                  <a:lnTo>
                    <a:pt x="1215" y="238853"/>
                  </a:lnTo>
                  <a:lnTo>
                    <a:pt x="374" y="256017"/>
                  </a:lnTo>
                  <a:lnTo>
                    <a:pt x="0" y="269290"/>
                  </a:lnTo>
                  <a:lnTo>
                    <a:pt x="2092" y="283091"/>
                  </a:lnTo>
                  <a:lnTo>
                    <a:pt x="6691" y="297692"/>
                  </a:lnTo>
                  <a:lnTo>
                    <a:pt x="14379" y="312648"/>
                  </a:lnTo>
                  <a:lnTo>
                    <a:pt x="25698" y="327761"/>
                  </a:lnTo>
                  <a:lnTo>
                    <a:pt x="40042" y="342945"/>
                  </a:lnTo>
                  <a:lnTo>
                    <a:pt x="57706" y="358160"/>
                  </a:lnTo>
                  <a:lnTo>
                    <a:pt x="76846" y="373389"/>
                  </a:lnTo>
                  <a:lnTo>
                    <a:pt x="97488" y="387777"/>
                  </a:lnTo>
                  <a:lnTo>
                    <a:pt x="145233" y="413070"/>
                  </a:lnTo>
                  <a:lnTo>
                    <a:pt x="171062" y="426580"/>
                  </a:lnTo>
                  <a:lnTo>
                    <a:pt x="185062" y="432553"/>
                  </a:lnTo>
                  <a:lnTo>
                    <a:pt x="199475" y="438229"/>
                  </a:lnTo>
                  <a:lnTo>
                    <a:pt x="229036" y="449050"/>
                  </a:lnTo>
                  <a:lnTo>
                    <a:pt x="335024" y="485109"/>
                  </a:lnTo>
                  <a:lnTo>
                    <a:pt x="351943" y="490200"/>
                  </a:lnTo>
                  <a:lnTo>
                    <a:pt x="406423" y="505454"/>
                  </a:lnTo>
                  <a:lnTo>
                    <a:pt x="439547" y="515617"/>
                  </a:lnTo>
                  <a:lnTo>
                    <a:pt x="456338" y="519852"/>
                  </a:lnTo>
                  <a:lnTo>
                    <a:pt x="473459" y="523521"/>
                  </a:lnTo>
                  <a:lnTo>
                    <a:pt x="490800" y="526814"/>
                  </a:lnTo>
                  <a:lnTo>
                    <a:pt x="507440" y="530703"/>
                  </a:lnTo>
                  <a:lnTo>
                    <a:pt x="523614" y="534988"/>
                  </a:lnTo>
                  <a:lnTo>
                    <a:pt x="539477" y="539539"/>
                  </a:lnTo>
                  <a:lnTo>
                    <a:pt x="555131" y="543420"/>
                  </a:lnTo>
                  <a:lnTo>
                    <a:pt x="570648" y="546853"/>
                  </a:lnTo>
                  <a:lnTo>
                    <a:pt x="586072" y="549989"/>
                  </a:lnTo>
                  <a:lnTo>
                    <a:pt x="601436" y="553772"/>
                  </a:lnTo>
                  <a:lnTo>
                    <a:pt x="616757" y="557988"/>
                  </a:lnTo>
                  <a:lnTo>
                    <a:pt x="655819" y="569754"/>
                  </a:lnTo>
                  <a:lnTo>
                    <a:pt x="685501" y="579120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SMARTInkAnnotation65"/>
            <p:cNvSpPr/>
            <p:nvPr/>
          </p:nvSpPr>
          <p:spPr>
            <a:xfrm>
              <a:off x="1668780" y="3612365"/>
              <a:ext cx="2194562" cy="121436"/>
            </a:xfrm>
            <a:custGeom>
              <a:avLst/>
              <a:gdLst/>
              <a:ahLst/>
              <a:cxnLst/>
              <a:rect l="0" t="0" r="0" b="0"/>
              <a:pathLst>
                <a:path w="2194562" h="121436">
                  <a:moveTo>
                    <a:pt x="0" y="45235"/>
                  </a:moveTo>
                  <a:lnTo>
                    <a:pt x="4046" y="45235"/>
                  </a:lnTo>
                  <a:lnTo>
                    <a:pt x="6084" y="44388"/>
                  </a:lnTo>
                  <a:lnTo>
                    <a:pt x="10606" y="41190"/>
                  </a:lnTo>
                  <a:lnTo>
                    <a:pt x="12997" y="39998"/>
                  </a:lnTo>
                  <a:lnTo>
                    <a:pt x="21255" y="37475"/>
                  </a:lnTo>
                  <a:lnTo>
                    <a:pt x="29485" y="33884"/>
                  </a:lnTo>
                  <a:lnTo>
                    <a:pt x="38787" y="29466"/>
                  </a:lnTo>
                  <a:lnTo>
                    <a:pt x="43638" y="27102"/>
                  </a:lnTo>
                  <a:lnTo>
                    <a:pt x="49412" y="24680"/>
                  </a:lnTo>
                  <a:lnTo>
                    <a:pt x="55802" y="22218"/>
                  </a:lnTo>
                  <a:lnTo>
                    <a:pt x="62601" y="19730"/>
                  </a:lnTo>
                  <a:lnTo>
                    <a:pt x="88352" y="16229"/>
                  </a:lnTo>
                  <a:lnTo>
                    <a:pt x="107565" y="13153"/>
                  </a:lnTo>
                  <a:lnTo>
                    <a:pt x="127394" y="9810"/>
                  </a:lnTo>
                  <a:lnTo>
                    <a:pt x="187995" y="6523"/>
                  </a:lnTo>
                  <a:lnTo>
                    <a:pt x="208296" y="3194"/>
                  </a:lnTo>
                  <a:lnTo>
                    <a:pt x="267371" y="0"/>
                  </a:lnTo>
                  <a:lnTo>
                    <a:pt x="302741" y="1917"/>
                  </a:lnTo>
                  <a:lnTo>
                    <a:pt x="339186" y="5589"/>
                  </a:lnTo>
                  <a:lnTo>
                    <a:pt x="397012" y="6830"/>
                  </a:lnTo>
                  <a:lnTo>
                    <a:pt x="965647" y="7135"/>
                  </a:lnTo>
                  <a:lnTo>
                    <a:pt x="1003781" y="9393"/>
                  </a:lnTo>
                  <a:lnTo>
                    <a:pt x="1060828" y="13166"/>
                  </a:lnTo>
                  <a:lnTo>
                    <a:pt x="1120629" y="14284"/>
                  </a:lnTo>
                  <a:lnTo>
                    <a:pt x="1262409" y="14728"/>
                  </a:lnTo>
                  <a:lnTo>
                    <a:pt x="1300775" y="17001"/>
                  </a:lnTo>
                  <a:lnTo>
                    <a:pt x="1357953" y="20783"/>
                  </a:lnTo>
                  <a:lnTo>
                    <a:pt x="1417792" y="24161"/>
                  </a:lnTo>
                  <a:lnTo>
                    <a:pt x="1457324" y="27402"/>
                  </a:lnTo>
                  <a:lnTo>
                    <a:pt x="1513746" y="30074"/>
                  </a:lnTo>
                  <a:lnTo>
                    <a:pt x="1553027" y="33699"/>
                  </a:lnTo>
                  <a:lnTo>
                    <a:pt x="1590806" y="38132"/>
                  </a:lnTo>
                  <a:lnTo>
                    <a:pt x="1609177" y="40500"/>
                  </a:lnTo>
                  <a:lnTo>
                    <a:pt x="1699105" y="46869"/>
                  </a:lnTo>
                  <a:lnTo>
                    <a:pt x="1734751" y="51041"/>
                  </a:lnTo>
                  <a:lnTo>
                    <a:pt x="1770350" y="55718"/>
                  </a:lnTo>
                  <a:lnTo>
                    <a:pt x="1823711" y="59066"/>
                  </a:lnTo>
                  <a:lnTo>
                    <a:pt x="1859276" y="62106"/>
                  </a:lnTo>
                  <a:lnTo>
                    <a:pt x="1877057" y="64103"/>
                  </a:lnTo>
                  <a:lnTo>
                    <a:pt x="1910362" y="68579"/>
                  </a:lnTo>
                  <a:lnTo>
                    <a:pt x="2038842" y="88434"/>
                  </a:lnTo>
                  <a:lnTo>
                    <a:pt x="2081064" y="96041"/>
                  </a:lnTo>
                  <a:lnTo>
                    <a:pt x="2107429" y="101117"/>
                  </a:lnTo>
                  <a:lnTo>
                    <a:pt x="2120386" y="104503"/>
                  </a:lnTo>
                  <a:lnTo>
                    <a:pt x="2133258" y="108454"/>
                  </a:lnTo>
                  <a:lnTo>
                    <a:pt x="2146072" y="112781"/>
                  </a:lnTo>
                  <a:lnTo>
                    <a:pt x="2157155" y="115666"/>
                  </a:lnTo>
                  <a:lnTo>
                    <a:pt x="2167084" y="117589"/>
                  </a:lnTo>
                  <a:lnTo>
                    <a:pt x="2194561" y="12143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1138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Let’s Apply What We Have Learned, K?</a:t>
            </a:r>
          </a:p>
        </p:txBody>
      </p:sp>
      <p:grpSp>
        <p:nvGrpSpPr>
          <p:cNvPr id="91139" name="Group 19"/>
          <p:cNvGrpSpPr>
            <a:grpSpLocks/>
          </p:cNvGrpSpPr>
          <p:nvPr/>
        </p:nvGrpSpPr>
        <p:grpSpPr bwMode="auto">
          <a:xfrm>
            <a:off x="3048000" y="1900238"/>
            <a:ext cx="3429000" cy="1606550"/>
            <a:chOff x="1920" y="1197"/>
            <a:chExt cx="2160" cy="1012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>
              <a:off x="2544" y="2208"/>
              <a:ext cx="1536" cy="1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 bwMode="auto">
            <a:xfrm rot="16200000" flipH="1">
              <a:off x="1727" y="1390"/>
              <a:ext cx="1009" cy="624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 bwMode="auto">
            <a:xfrm rot="16200000" flipH="1">
              <a:off x="2879" y="1390"/>
              <a:ext cx="1009" cy="624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1144" name="Group 39"/>
            <p:cNvGrpSpPr>
              <a:grpSpLocks/>
            </p:cNvGrpSpPr>
            <p:nvPr/>
          </p:nvGrpSpPr>
          <p:grpSpPr bwMode="auto">
            <a:xfrm>
              <a:off x="3312" y="1581"/>
              <a:ext cx="97" cy="97"/>
              <a:chOff x="6247606" y="2133600"/>
              <a:chExt cx="153194" cy="153194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 rot="5400000" flipH="1" flipV="1">
                <a:off x="6174168" y="2207038"/>
                <a:ext cx="148456" cy="1580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249186" y="2133600"/>
                <a:ext cx="156352" cy="75807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1145" name="Group 40"/>
            <p:cNvGrpSpPr>
              <a:grpSpLocks/>
            </p:cNvGrpSpPr>
            <p:nvPr/>
          </p:nvGrpSpPr>
          <p:grpSpPr bwMode="auto">
            <a:xfrm>
              <a:off x="2208" y="1677"/>
              <a:ext cx="97" cy="97"/>
              <a:chOff x="6247606" y="2133600"/>
              <a:chExt cx="153194" cy="153194"/>
            </a:xfrm>
          </p:grpSpPr>
          <p:cxnSp>
            <p:nvCxnSpPr>
              <p:cNvPr id="42" name="Straight Connector 41"/>
              <p:cNvCxnSpPr/>
              <p:nvPr/>
            </p:nvCxnSpPr>
            <p:spPr>
              <a:xfrm rot="5400000" flipH="1" flipV="1">
                <a:off x="6174168" y="2207038"/>
                <a:ext cx="148456" cy="1580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6249186" y="2133600"/>
                <a:ext cx="156352" cy="75807"/>
              </a:xfrm>
              <a:prstGeom prst="line">
                <a:avLst/>
              </a:prstGeom>
              <a:ln w="38100" cap="flat" cmpd="sng" algn="ctr">
                <a:solidFill>
                  <a:srgbClr val="FF66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4" name="Straight Arrow Connector 43"/>
            <p:cNvCxnSpPr/>
            <p:nvPr/>
          </p:nvCxnSpPr>
          <p:spPr bwMode="auto">
            <a:xfrm rot="5400000">
              <a:off x="2304" y="1437"/>
              <a:ext cx="1008" cy="528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147" name="TextBox 48"/>
            <p:cNvSpPr txBox="1">
              <a:spLocks noChangeArrowheads="1"/>
            </p:cNvSpPr>
            <p:nvPr/>
          </p:nvSpPr>
          <p:spPr bwMode="auto">
            <a:xfrm>
              <a:off x="3264" y="1920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x°</a:t>
              </a:r>
            </a:p>
          </p:txBody>
        </p:sp>
        <p:sp>
          <p:nvSpPr>
            <p:cNvPr id="91148" name="TextBox 49"/>
            <p:cNvSpPr txBox="1">
              <a:spLocks noChangeArrowheads="1"/>
            </p:cNvSpPr>
            <p:nvPr/>
          </p:nvSpPr>
          <p:spPr bwMode="auto">
            <a:xfrm>
              <a:off x="2448" y="1728"/>
              <a:ext cx="38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y°</a:t>
              </a:r>
            </a:p>
          </p:txBody>
        </p:sp>
        <p:sp>
          <p:nvSpPr>
            <p:cNvPr id="91149" name="TextBox 50"/>
            <p:cNvSpPr txBox="1">
              <a:spLocks noChangeArrowheads="1"/>
            </p:cNvSpPr>
            <p:nvPr/>
          </p:nvSpPr>
          <p:spPr bwMode="auto">
            <a:xfrm>
              <a:off x="2592" y="1920"/>
              <a:ext cx="4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66</a:t>
              </a:r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</a:p>
          </p:txBody>
        </p:sp>
        <p:sp>
          <p:nvSpPr>
            <p:cNvPr id="91150" name="TextBox 51"/>
            <p:cNvSpPr txBox="1">
              <a:spLocks noChangeArrowheads="1"/>
            </p:cNvSpPr>
            <p:nvPr/>
          </p:nvSpPr>
          <p:spPr bwMode="auto">
            <a:xfrm>
              <a:off x="2880" y="1440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52</a:t>
              </a:r>
              <a:r>
                <a:rPr lang="en-US" sz="2400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°</a:t>
              </a:r>
            </a:p>
          </p:txBody>
        </p:sp>
      </p:grpSp>
      <p:sp>
        <p:nvSpPr>
          <p:cNvPr id="91140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Find the values of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400" i="1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 in the diagram below.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455420" y="1927860"/>
            <a:ext cx="3604261" cy="2155864"/>
            <a:chOff x="1455420" y="1927860"/>
            <a:chExt cx="3604261" cy="2155864"/>
          </a:xfrm>
        </p:grpSpPr>
        <p:sp>
          <p:nvSpPr>
            <p:cNvPr id="2" name="SMARTInkAnnotation0"/>
            <p:cNvSpPr/>
            <p:nvPr/>
          </p:nvSpPr>
          <p:spPr>
            <a:xfrm>
              <a:off x="3665251" y="2598420"/>
              <a:ext cx="181523" cy="171775"/>
            </a:xfrm>
            <a:custGeom>
              <a:avLst/>
              <a:gdLst/>
              <a:ahLst/>
              <a:cxnLst/>
              <a:rect l="0" t="0" r="0" b="0"/>
              <a:pathLst>
                <a:path w="181523" h="171775">
                  <a:moveTo>
                    <a:pt x="38069" y="0"/>
                  </a:moveTo>
                  <a:lnTo>
                    <a:pt x="38069" y="4046"/>
                  </a:lnTo>
                  <a:lnTo>
                    <a:pt x="37223" y="5237"/>
                  </a:lnTo>
                  <a:lnTo>
                    <a:pt x="35811" y="6031"/>
                  </a:lnTo>
                  <a:lnTo>
                    <a:pt x="34024" y="6561"/>
                  </a:lnTo>
                  <a:lnTo>
                    <a:pt x="32832" y="7761"/>
                  </a:lnTo>
                  <a:lnTo>
                    <a:pt x="32038" y="9407"/>
                  </a:lnTo>
                  <a:lnTo>
                    <a:pt x="31156" y="13495"/>
                  </a:lnTo>
                  <a:lnTo>
                    <a:pt x="30763" y="18133"/>
                  </a:lnTo>
                  <a:lnTo>
                    <a:pt x="29812" y="20555"/>
                  </a:lnTo>
                  <a:lnTo>
                    <a:pt x="26497" y="25505"/>
                  </a:lnTo>
                  <a:lnTo>
                    <a:pt x="22202" y="30527"/>
                  </a:lnTo>
                  <a:lnTo>
                    <a:pt x="19871" y="33051"/>
                  </a:lnTo>
                  <a:lnTo>
                    <a:pt x="17470" y="36428"/>
                  </a:lnTo>
                  <a:lnTo>
                    <a:pt x="15023" y="40372"/>
                  </a:lnTo>
                  <a:lnTo>
                    <a:pt x="9058" y="50779"/>
                  </a:lnTo>
                  <a:lnTo>
                    <a:pt x="5983" y="54459"/>
                  </a:lnTo>
                  <a:lnTo>
                    <a:pt x="1157" y="59676"/>
                  </a:lnTo>
                  <a:lnTo>
                    <a:pt x="497" y="62647"/>
                  </a:lnTo>
                  <a:lnTo>
                    <a:pt x="321" y="64625"/>
                  </a:lnTo>
                  <a:lnTo>
                    <a:pt x="204" y="65096"/>
                  </a:lnTo>
                  <a:lnTo>
                    <a:pt x="0" y="61672"/>
                  </a:lnTo>
                  <a:lnTo>
                    <a:pt x="836" y="61435"/>
                  </a:lnTo>
                  <a:lnTo>
                    <a:pt x="4023" y="61171"/>
                  </a:lnTo>
                  <a:lnTo>
                    <a:pt x="6059" y="60254"/>
                  </a:lnTo>
                  <a:lnTo>
                    <a:pt x="10578" y="56977"/>
                  </a:lnTo>
                  <a:lnTo>
                    <a:pt x="14662" y="55765"/>
                  </a:lnTo>
                  <a:lnTo>
                    <a:pt x="19924" y="54957"/>
                  </a:lnTo>
                  <a:lnTo>
                    <a:pt x="25973" y="54418"/>
                  </a:lnTo>
                  <a:lnTo>
                    <a:pt x="31698" y="53212"/>
                  </a:lnTo>
                  <a:lnTo>
                    <a:pt x="37208" y="51561"/>
                  </a:lnTo>
                  <a:lnTo>
                    <a:pt x="42575" y="49614"/>
                  </a:lnTo>
                  <a:lnTo>
                    <a:pt x="49540" y="47470"/>
                  </a:lnTo>
                  <a:lnTo>
                    <a:pt x="66310" y="42829"/>
                  </a:lnTo>
                  <a:lnTo>
                    <a:pt x="74676" y="41253"/>
                  </a:lnTo>
                  <a:lnTo>
                    <a:pt x="82794" y="40202"/>
                  </a:lnTo>
                  <a:lnTo>
                    <a:pt x="90746" y="39502"/>
                  </a:lnTo>
                  <a:lnTo>
                    <a:pt x="98587" y="39881"/>
                  </a:lnTo>
                  <a:lnTo>
                    <a:pt x="106354" y="40981"/>
                  </a:lnTo>
                  <a:lnTo>
                    <a:pt x="114073" y="42560"/>
                  </a:lnTo>
                  <a:lnTo>
                    <a:pt x="120911" y="44461"/>
                  </a:lnTo>
                  <a:lnTo>
                    <a:pt x="127164" y="46574"/>
                  </a:lnTo>
                  <a:lnTo>
                    <a:pt x="133026" y="48829"/>
                  </a:lnTo>
                  <a:lnTo>
                    <a:pt x="138627" y="50333"/>
                  </a:lnTo>
                  <a:lnTo>
                    <a:pt x="144054" y="51336"/>
                  </a:lnTo>
                  <a:lnTo>
                    <a:pt x="149366" y="52004"/>
                  </a:lnTo>
                  <a:lnTo>
                    <a:pt x="154600" y="54143"/>
                  </a:lnTo>
                  <a:lnTo>
                    <a:pt x="159783" y="57262"/>
                  </a:lnTo>
                  <a:lnTo>
                    <a:pt x="164932" y="61035"/>
                  </a:lnTo>
                  <a:lnTo>
                    <a:pt x="168364" y="64397"/>
                  </a:lnTo>
                  <a:lnTo>
                    <a:pt x="170652" y="67485"/>
                  </a:lnTo>
                  <a:lnTo>
                    <a:pt x="176131" y="78133"/>
                  </a:lnTo>
                  <a:lnTo>
                    <a:pt x="178370" y="82569"/>
                  </a:lnTo>
                  <a:lnTo>
                    <a:pt x="179863" y="87220"/>
                  </a:lnTo>
                  <a:lnTo>
                    <a:pt x="180858" y="92013"/>
                  </a:lnTo>
                  <a:lnTo>
                    <a:pt x="181522" y="96902"/>
                  </a:lnTo>
                  <a:lnTo>
                    <a:pt x="181118" y="101855"/>
                  </a:lnTo>
                  <a:lnTo>
                    <a:pt x="180001" y="106850"/>
                  </a:lnTo>
                  <a:lnTo>
                    <a:pt x="178411" y="111873"/>
                  </a:lnTo>
                  <a:lnTo>
                    <a:pt x="176503" y="116916"/>
                  </a:lnTo>
                  <a:lnTo>
                    <a:pt x="174386" y="121971"/>
                  </a:lnTo>
                  <a:lnTo>
                    <a:pt x="172127" y="127034"/>
                  </a:lnTo>
                  <a:lnTo>
                    <a:pt x="168928" y="131256"/>
                  </a:lnTo>
                  <a:lnTo>
                    <a:pt x="165101" y="134917"/>
                  </a:lnTo>
                  <a:lnTo>
                    <a:pt x="160858" y="138205"/>
                  </a:lnTo>
                  <a:lnTo>
                    <a:pt x="156334" y="142090"/>
                  </a:lnTo>
                  <a:lnTo>
                    <a:pt x="151626" y="146374"/>
                  </a:lnTo>
                  <a:lnTo>
                    <a:pt x="146793" y="150923"/>
                  </a:lnTo>
                  <a:lnTo>
                    <a:pt x="141033" y="153955"/>
                  </a:lnTo>
                  <a:lnTo>
                    <a:pt x="134652" y="155977"/>
                  </a:lnTo>
                  <a:lnTo>
                    <a:pt x="127857" y="157325"/>
                  </a:lnTo>
                  <a:lnTo>
                    <a:pt x="121634" y="159070"/>
                  </a:lnTo>
                  <a:lnTo>
                    <a:pt x="115793" y="161080"/>
                  </a:lnTo>
                  <a:lnTo>
                    <a:pt x="110205" y="163267"/>
                  </a:lnTo>
                  <a:lnTo>
                    <a:pt x="103939" y="164725"/>
                  </a:lnTo>
                  <a:lnTo>
                    <a:pt x="97222" y="165696"/>
                  </a:lnTo>
                  <a:lnTo>
                    <a:pt x="90205" y="166344"/>
                  </a:lnTo>
                  <a:lnTo>
                    <a:pt x="84680" y="167623"/>
                  </a:lnTo>
                  <a:lnTo>
                    <a:pt x="80149" y="169322"/>
                  </a:lnTo>
                  <a:lnTo>
                    <a:pt x="76283" y="171301"/>
                  </a:lnTo>
                  <a:lnTo>
                    <a:pt x="72858" y="171774"/>
                  </a:lnTo>
                  <a:lnTo>
                    <a:pt x="69728" y="171243"/>
                  </a:lnTo>
                  <a:lnTo>
                    <a:pt x="60929" y="167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"/>
            <p:cNvSpPr/>
            <p:nvPr/>
          </p:nvSpPr>
          <p:spPr>
            <a:xfrm>
              <a:off x="3649980" y="2583180"/>
              <a:ext cx="213362" cy="15241"/>
            </a:xfrm>
            <a:custGeom>
              <a:avLst/>
              <a:gdLst/>
              <a:ahLst/>
              <a:cxnLst/>
              <a:rect l="0" t="0" r="0" b="0"/>
              <a:pathLst>
                <a:path w="213362" h="15241">
                  <a:moveTo>
                    <a:pt x="0" y="15240"/>
                  </a:moveTo>
                  <a:lnTo>
                    <a:pt x="17167" y="15240"/>
                  </a:lnTo>
                  <a:lnTo>
                    <a:pt x="21605" y="14393"/>
                  </a:lnTo>
                  <a:lnTo>
                    <a:pt x="27103" y="12982"/>
                  </a:lnTo>
                  <a:lnTo>
                    <a:pt x="33309" y="11195"/>
                  </a:lnTo>
                  <a:lnTo>
                    <a:pt x="39986" y="10003"/>
                  </a:lnTo>
                  <a:lnTo>
                    <a:pt x="46977" y="9209"/>
                  </a:lnTo>
                  <a:lnTo>
                    <a:pt x="54178" y="8679"/>
                  </a:lnTo>
                  <a:lnTo>
                    <a:pt x="62365" y="8326"/>
                  </a:lnTo>
                  <a:lnTo>
                    <a:pt x="80493" y="7934"/>
                  </a:lnTo>
                  <a:lnTo>
                    <a:pt x="90915" y="6983"/>
                  </a:lnTo>
                  <a:lnTo>
                    <a:pt x="102098" y="5502"/>
                  </a:lnTo>
                  <a:lnTo>
                    <a:pt x="113785" y="3668"/>
                  </a:lnTo>
                  <a:lnTo>
                    <a:pt x="124963" y="2445"/>
                  </a:lnTo>
                  <a:lnTo>
                    <a:pt x="135802" y="1630"/>
                  </a:lnTo>
                  <a:lnTo>
                    <a:pt x="146415" y="1087"/>
                  </a:lnTo>
                  <a:lnTo>
                    <a:pt x="169495" y="483"/>
                  </a:lnTo>
                  <a:lnTo>
                    <a:pt x="2133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"/>
            <p:cNvSpPr/>
            <p:nvPr/>
          </p:nvSpPr>
          <p:spPr>
            <a:xfrm>
              <a:off x="3916680" y="2545422"/>
              <a:ext cx="198121" cy="182539"/>
            </a:xfrm>
            <a:custGeom>
              <a:avLst/>
              <a:gdLst/>
              <a:ahLst/>
              <a:cxnLst/>
              <a:rect l="0" t="0" r="0" b="0"/>
              <a:pathLst>
                <a:path w="198121" h="182539">
                  <a:moveTo>
                    <a:pt x="0" y="22518"/>
                  </a:moveTo>
                  <a:lnTo>
                    <a:pt x="4045" y="18473"/>
                  </a:lnTo>
                  <a:lnTo>
                    <a:pt x="6083" y="17281"/>
                  </a:lnTo>
                  <a:lnTo>
                    <a:pt x="10606" y="15957"/>
                  </a:lnTo>
                  <a:lnTo>
                    <a:pt x="15438" y="15369"/>
                  </a:lnTo>
                  <a:lnTo>
                    <a:pt x="17912" y="15212"/>
                  </a:lnTo>
                  <a:lnTo>
                    <a:pt x="21254" y="14261"/>
                  </a:lnTo>
                  <a:lnTo>
                    <a:pt x="25176" y="12780"/>
                  </a:lnTo>
                  <a:lnTo>
                    <a:pt x="29485" y="10946"/>
                  </a:lnTo>
                  <a:lnTo>
                    <a:pt x="34896" y="9723"/>
                  </a:lnTo>
                  <a:lnTo>
                    <a:pt x="41044" y="8908"/>
                  </a:lnTo>
                  <a:lnTo>
                    <a:pt x="47683" y="8365"/>
                  </a:lnTo>
                  <a:lnTo>
                    <a:pt x="54649" y="7156"/>
                  </a:lnTo>
                  <a:lnTo>
                    <a:pt x="61833" y="5503"/>
                  </a:lnTo>
                  <a:lnTo>
                    <a:pt x="69161" y="3555"/>
                  </a:lnTo>
                  <a:lnTo>
                    <a:pt x="76588" y="2256"/>
                  </a:lnTo>
                  <a:lnTo>
                    <a:pt x="84079" y="1390"/>
                  </a:lnTo>
                  <a:lnTo>
                    <a:pt x="91612" y="813"/>
                  </a:lnTo>
                  <a:lnTo>
                    <a:pt x="99174" y="428"/>
                  </a:lnTo>
                  <a:lnTo>
                    <a:pt x="114351" y="0"/>
                  </a:lnTo>
                  <a:lnTo>
                    <a:pt x="121954" y="733"/>
                  </a:lnTo>
                  <a:lnTo>
                    <a:pt x="129563" y="2068"/>
                  </a:lnTo>
                  <a:lnTo>
                    <a:pt x="137176" y="3805"/>
                  </a:lnTo>
                  <a:lnTo>
                    <a:pt x="143943" y="4962"/>
                  </a:lnTo>
                  <a:lnTo>
                    <a:pt x="150149" y="5734"/>
                  </a:lnTo>
                  <a:lnTo>
                    <a:pt x="155979" y="6249"/>
                  </a:lnTo>
                  <a:lnTo>
                    <a:pt x="160713" y="7439"/>
                  </a:lnTo>
                  <a:lnTo>
                    <a:pt x="164715" y="9078"/>
                  </a:lnTo>
                  <a:lnTo>
                    <a:pt x="168230" y="11018"/>
                  </a:lnTo>
                  <a:lnTo>
                    <a:pt x="170574" y="13158"/>
                  </a:lnTo>
                  <a:lnTo>
                    <a:pt x="172136" y="15432"/>
                  </a:lnTo>
                  <a:lnTo>
                    <a:pt x="173871" y="20215"/>
                  </a:lnTo>
                  <a:lnTo>
                    <a:pt x="174643" y="25164"/>
                  </a:lnTo>
                  <a:lnTo>
                    <a:pt x="174002" y="27668"/>
                  </a:lnTo>
                  <a:lnTo>
                    <a:pt x="171032" y="32709"/>
                  </a:lnTo>
                  <a:lnTo>
                    <a:pt x="169055" y="36086"/>
                  </a:lnTo>
                  <a:lnTo>
                    <a:pt x="166890" y="40030"/>
                  </a:lnTo>
                  <a:lnTo>
                    <a:pt x="164600" y="44352"/>
                  </a:lnTo>
                  <a:lnTo>
                    <a:pt x="161380" y="48928"/>
                  </a:lnTo>
                  <a:lnTo>
                    <a:pt x="157541" y="53671"/>
                  </a:lnTo>
                  <a:lnTo>
                    <a:pt x="153286" y="58527"/>
                  </a:lnTo>
                  <a:lnTo>
                    <a:pt x="148758" y="63457"/>
                  </a:lnTo>
                  <a:lnTo>
                    <a:pt x="139210" y="73451"/>
                  </a:lnTo>
                  <a:lnTo>
                    <a:pt x="133447" y="78487"/>
                  </a:lnTo>
                  <a:lnTo>
                    <a:pt x="127065" y="83537"/>
                  </a:lnTo>
                  <a:lnTo>
                    <a:pt x="120270" y="88597"/>
                  </a:lnTo>
                  <a:lnTo>
                    <a:pt x="114047" y="93665"/>
                  </a:lnTo>
                  <a:lnTo>
                    <a:pt x="108204" y="98736"/>
                  </a:lnTo>
                  <a:lnTo>
                    <a:pt x="102616" y="103810"/>
                  </a:lnTo>
                  <a:lnTo>
                    <a:pt x="96351" y="108886"/>
                  </a:lnTo>
                  <a:lnTo>
                    <a:pt x="89634" y="113963"/>
                  </a:lnTo>
                  <a:lnTo>
                    <a:pt x="82616" y="119041"/>
                  </a:lnTo>
                  <a:lnTo>
                    <a:pt x="76244" y="124120"/>
                  </a:lnTo>
                  <a:lnTo>
                    <a:pt x="70303" y="129200"/>
                  </a:lnTo>
                  <a:lnTo>
                    <a:pt x="64649" y="134279"/>
                  </a:lnTo>
                  <a:lnTo>
                    <a:pt x="59186" y="138512"/>
                  </a:lnTo>
                  <a:lnTo>
                    <a:pt x="53851" y="142180"/>
                  </a:lnTo>
                  <a:lnTo>
                    <a:pt x="48600" y="145473"/>
                  </a:lnTo>
                  <a:lnTo>
                    <a:pt x="45100" y="148515"/>
                  </a:lnTo>
                  <a:lnTo>
                    <a:pt x="42767" y="151389"/>
                  </a:lnTo>
                  <a:lnTo>
                    <a:pt x="41211" y="154152"/>
                  </a:lnTo>
                  <a:lnTo>
                    <a:pt x="41021" y="156841"/>
                  </a:lnTo>
                  <a:lnTo>
                    <a:pt x="41741" y="159480"/>
                  </a:lnTo>
                  <a:lnTo>
                    <a:pt x="43952" y="164670"/>
                  </a:lnTo>
                  <a:lnTo>
                    <a:pt x="44934" y="169799"/>
                  </a:lnTo>
                  <a:lnTo>
                    <a:pt x="47736" y="171505"/>
                  </a:lnTo>
                  <a:lnTo>
                    <a:pt x="52144" y="172643"/>
                  </a:lnTo>
                  <a:lnTo>
                    <a:pt x="57622" y="173401"/>
                  </a:lnTo>
                  <a:lnTo>
                    <a:pt x="62122" y="174754"/>
                  </a:lnTo>
                  <a:lnTo>
                    <a:pt x="65967" y="176502"/>
                  </a:lnTo>
                  <a:lnTo>
                    <a:pt x="69379" y="178514"/>
                  </a:lnTo>
                  <a:lnTo>
                    <a:pt x="74192" y="179855"/>
                  </a:lnTo>
                  <a:lnTo>
                    <a:pt x="79941" y="180750"/>
                  </a:lnTo>
                  <a:lnTo>
                    <a:pt x="86314" y="181345"/>
                  </a:lnTo>
                  <a:lnTo>
                    <a:pt x="94796" y="181743"/>
                  </a:lnTo>
                  <a:lnTo>
                    <a:pt x="115509" y="182185"/>
                  </a:lnTo>
                  <a:lnTo>
                    <a:pt x="198120" y="18253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3"/>
            <p:cNvSpPr/>
            <p:nvPr/>
          </p:nvSpPr>
          <p:spPr>
            <a:xfrm>
              <a:off x="4038600" y="1927860"/>
              <a:ext cx="701041" cy="1455421"/>
            </a:xfrm>
            <a:custGeom>
              <a:avLst/>
              <a:gdLst/>
              <a:ahLst/>
              <a:cxnLst/>
              <a:rect l="0" t="0" r="0" b="0"/>
              <a:pathLst>
                <a:path w="701041" h="1455421">
                  <a:moveTo>
                    <a:pt x="701040" y="0"/>
                  </a:moveTo>
                  <a:lnTo>
                    <a:pt x="694479" y="6561"/>
                  </a:lnTo>
                  <a:lnTo>
                    <a:pt x="693891" y="9407"/>
                  </a:lnTo>
                  <a:lnTo>
                    <a:pt x="693734" y="11351"/>
                  </a:lnTo>
                  <a:lnTo>
                    <a:pt x="692783" y="13494"/>
                  </a:lnTo>
                  <a:lnTo>
                    <a:pt x="688245" y="20555"/>
                  </a:lnTo>
                  <a:lnTo>
                    <a:pt x="686887" y="25504"/>
                  </a:lnTo>
                  <a:lnTo>
                    <a:pt x="685167" y="40818"/>
                  </a:lnTo>
                  <a:lnTo>
                    <a:pt x="681850" y="47210"/>
                  </a:lnTo>
                  <a:lnTo>
                    <a:pt x="667896" y="67453"/>
                  </a:lnTo>
                  <a:lnTo>
                    <a:pt x="665142" y="76828"/>
                  </a:lnTo>
                  <a:lnTo>
                    <a:pt x="663072" y="86639"/>
                  </a:lnTo>
                  <a:lnTo>
                    <a:pt x="659330" y="96644"/>
                  </a:lnTo>
                  <a:lnTo>
                    <a:pt x="652587" y="106735"/>
                  </a:lnTo>
                  <a:lnTo>
                    <a:pt x="648418" y="111797"/>
                  </a:lnTo>
                  <a:lnTo>
                    <a:pt x="645638" y="116865"/>
                  </a:lnTo>
                  <a:lnTo>
                    <a:pt x="633638" y="152559"/>
                  </a:lnTo>
                  <a:lnTo>
                    <a:pt x="618706" y="177048"/>
                  </a:lnTo>
                  <a:lnTo>
                    <a:pt x="599527" y="222144"/>
                  </a:lnTo>
                  <a:lnTo>
                    <a:pt x="577647" y="262757"/>
                  </a:lnTo>
                  <a:lnTo>
                    <a:pt x="557389" y="305123"/>
                  </a:lnTo>
                  <a:lnTo>
                    <a:pt x="538802" y="350549"/>
                  </a:lnTo>
                  <a:lnTo>
                    <a:pt x="519792" y="390882"/>
                  </a:lnTo>
                  <a:lnTo>
                    <a:pt x="504828" y="433634"/>
                  </a:lnTo>
                  <a:lnTo>
                    <a:pt x="486228" y="472347"/>
                  </a:lnTo>
                  <a:lnTo>
                    <a:pt x="472583" y="516559"/>
                  </a:lnTo>
                  <a:lnTo>
                    <a:pt x="466577" y="532689"/>
                  </a:lnTo>
                  <a:lnTo>
                    <a:pt x="451181" y="565997"/>
                  </a:lnTo>
                  <a:lnTo>
                    <a:pt x="431893" y="624518"/>
                  </a:lnTo>
                  <a:lnTo>
                    <a:pt x="420812" y="660493"/>
                  </a:lnTo>
                  <a:lnTo>
                    <a:pt x="402382" y="700718"/>
                  </a:lnTo>
                  <a:lnTo>
                    <a:pt x="386502" y="741355"/>
                  </a:lnTo>
                  <a:lnTo>
                    <a:pt x="369025" y="784148"/>
                  </a:lnTo>
                  <a:lnTo>
                    <a:pt x="355695" y="826911"/>
                  </a:lnTo>
                  <a:lnTo>
                    <a:pt x="340654" y="870455"/>
                  </a:lnTo>
                  <a:lnTo>
                    <a:pt x="323288" y="913631"/>
                  </a:lnTo>
                  <a:lnTo>
                    <a:pt x="309973" y="952399"/>
                  </a:lnTo>
                  <a:lnTo>
                    <a:pt x="291161" y="990586"/>
                  </a:lnTo>
                  <a:lnTo>
                    <a:pt x="277071" y="1033935"/>
                  </a:lnTo>
                  <a:lnTo>
                    <a:pt x="264188" y="1074106"/>
                  </a:lnTo>
                  <a:lnTo>
                    <a:pt x="248922" y="1120112"/>
                  </a:lnTo>
                  <a:lnTo>
                    <a:pt x="227120" y="1161812"/>
                  </a:lnTo>
                  <a:lnTo>
                    <a:pt x="207469" y="1194553"/>
                  </a:lnTo>
                  <a:lnTo>
                    <a:pt x="192421" y="1221505"/>
                  </a:lnTo>
                  <a:lnTo>
                    <a:pt x="174637" y="1244271"/>
                  </a:lnTo>
                  <a:lnTo>
                    <a:pt x="155015" y="1273521"/>
                  </a:lnTo>
                  <a:lnTo>
                    <a:pt x="131756" y="1293826"/>
                  </a:lnTo>
                  <a:lnTo>
                    <a:pt x="110411" y="1318387"/>
                  </a:lnTo>
                  <a:lnTo>
                    <a:pt x="92546" y="1333538"/>
                  </a:lnTo>
                  <a:lnTo>
                    <a:pt x="71339" y="1353828"/>
                  </a:lnTo>
                  <a:lnTo>
                    <a:pt x="63315" y="1366241"/>
                  </a:lnTo>
                  <a:lnTo>
                    <a:pt x="56080" y="1379378"/>
                  </a:lnTo>
                  <a:lnTo>
                    <a:pt x="37638" y="1401609"/>
                  </a:lnTo>
                  <a:lnTo>
                    <a:pt x="24981" y="1417180"/>
                  </a:lnTo>
                  <a:lnTo>
                    <a:pt x="13610" y="1432518"/>
                  </a:lnTo>
                  <a:lnTo>
                    <a:pt x="6050" y="1441855"/>
                  </a:lnTo>
                  <a:lnTo>
                    <a:pt x="0" y="14554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4"/>
            <p:cNvSpPr/>
            <p:nvPr/>
          </p:nvSpPr>
          <p:spPr>
            <a:xfrm>
              <a:off x="1455420" y="3589020"/>
              <a:ext cx="152401" cy="320041"/>
            </a:xfrm>
            <a:custGeom>
              <a:avLst/>
              <a:gdLst/>
              <a:ahLst/>
              <a:cxnLst/>
              <a:rect l="0" t="0" r="0" b="0"/>
              <a:pathLst>
                <a:path w="152401" h="320041">
                  <a:moveTo>
                    <a:pt x="152400" y="0"/>
                  </a:moveTo>
                  <a:lnTo>
                    <a:pt x="152400" y="4045"/>
                  </a:lnTo>
                  <a:lnTo>
                    <a:pt x="150142" y="10547"/>
                  </a:lnTo>
                  <a:lnTo>
                    <a:pt x="146317" y="18234"/>
                  </a:lnTo>
                  <a:lnTo>
                    <a:pt x="141794" y="24473"/>
                  </a:lnTo>
                  <a:lnTo>
                    <a:pt x="139403" y="28169"/>
                  </a:lnTo>
                  <a:lnTo>
                    <a:pt x="136962" y="32326"/>
                  </a:lnTo>
                  <a:lnTo>
                    <a:pt x="134488" y="36791"/>
                  </a:lnTo>
                  <a:lnTo>
                    <a:pt x="131145" y="42307"/>
                  </a:lnTo>
                  <a:lnTo>
                    <a:pt x="122916" y="55210"/>
                  </a:lnTo>
                  <a:lnTo>
                    <a:pt x="119197" y="62207"/>
                  </a:lnTo>
                  <a:lnTo>
                    <a:pt x="115871" y="69411"/>
                  </a:lnTo>
                  <a:lnTo>
                    <a:pt x="112808" y="76754"/>
                  </a:lnTo>
                  <a:lnTo>
                    <a:pt x="109072" y="84190"/>
                  </a:lnTo>
                  <a:lnTo>
                    <a:pt x="104888" y="91687"/>
                  </a:lnTo>
                  <a:lnTo>
                    <a:pt x="100405" y="99224"/>
                  </a:lnTo>
                  <a:lnTo>
                    <a:pt x="95724" y="107637"/>
                  </a:lnTo>
                  <a:lnTo>
                    <a:pt x="86006" y="126014"/>
                  </a:lnTo>
                  <a:lnTo>
                    <a:pt x="81044" y="134809"/>
                  </a:lnTo>
                  <a:lnTo>
                    <a:pt x="76043" y="143213"/>
                  </a:lnTo>
                  <a:lnTo>
                    <a:pt x="71015" y="151356"/>
                  </a:lnTo>
                  <a:lnTo>
                    <a:pt x="66817" y="160171"/>
                  </a:lnTo>
                  <a:lnTo>
                    <a:pt x="63171" y="169434"/>
                  </a:lnTo>
                  <a:lnTo>
                    <a:pt x="59894" y="178996"/>
                  </a:lnTo>
                  <a:lnTo>
                    <a:pt x="56016" y="188757"/>
                  </a:lnTo>
                  <a:lnTo>
                    <a:pt x="51738" y="198651"/>
                  </a:lnTo>
                  <a:lnTo>
                    <a:pt x="47192" y="208634"/>
                  </a:lnTo>
                  <a:lnTo>
                    <a:pt x="43314" y="217830"/>
                  </a:lnTo>
                  <a:lnTo>
                    <a:pt x="39883" y="226500"/>
                  </a:lnTo>
                  <a:lnTo>
                    <a:pt x="36748" y="234820"/>
                  </a:lnTo>
                  <a:lnTo>
                    <a:pt x="32966" y="242907"/>
                  </a:lnTo>
                  <a:lnTo>
                    <a:pt x="28751" y="250838"/>
                  </a:lnTo>
                  <a:lnTo>
                    <a:pt x="24247" y="258665"/>
                  </a:lnTo>
                  <a:lnTo>
                    <a:pt x="20398" y="266424"/>
                  </a:lnTo>
                  <a:lnTo>
                    <a:pt x="16986" y="274136"/>
                  </a:lnTo>
                  <a:lnTo>
                    <a:pt x="13864" y="281817"/>
                  </a:lnTo>
                  <a:lnTo>
                    <a:pt x="10936" y="288632"/>
                  </a:lnTo>
                  <a:lnTo>
                    <a:pt x="5425" y="300719"/>
                  </a:lnTo>
                  <a:lnTo>
                    <a:pt x="2411" y="309477"/>
                  </a:lnTo>
                  <a:lnTo>
                    <a:pt x="0" y="3200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5"/>
            <p:cNvSpPr/>
            <p:nvPr/>
          </p:nvSpPr>
          <p:spPr>
            <a:xfrm>
              <a:off x="1670748" y="3604260"/>
              <a:ext cx="222570" cy="178330"/>
            </a:xfrm>
            <a:custGeom>
              <a:avLst/>
              <a:gdLst/>
              <a:ahLst/>
              <a:cxnLst/>
              <a:rect l="0" t="0" r="0" b="0"/>
              <a:pathLst>
                <a:path w="222570" h="178330">
                  <a:moveTo>
                    <a:pt x="135192" y="22860"/>
                  </a:moveTo>
                  <a:lnTo>
                    <a:pt x="128632" y="22860"/>
                  </a:lnTo>
                  <a:lnTo>
                    <a:pt x="123527" y="25118"/>
                  </a:lnTo>
                  <a:lnTo>
                    <a:pt x="119796" y="26905"/>
                  </a:lnTo>
                  <a:lnTo>
                    <a:pt x="115615" y="29790"/>
                  </a:lnTo>
                  <a:lnTo>
                    <a:pt x="111134" y="33407"/>
                  </a:lnTo>
                  <a:lnTo>
                    <a:pt x="106453" y="37511"/>
                  </a:lnTo>
                  <a:lnTo>
                    <a:pt x="101640" y="41094"/>
                  </a:lnTo>
                  <a:lnTo>
                    <a:pt x="96737" y="44330"/>
                  </a:lnTo>
                  <a:lnTo>
                    <a:pt x="91776" y="47333"/>
                  </a:lnTo>
                  <a:lnTo>
                    <a:pt x="85081" y="51875"/>
                  </a:lnTo>
                  <a:lnTo>
                    <a:pt x="68612" y="63696"/>
                  </a:lnTo>
                  <a:lnTo>
                    <a:pt x="61172" y="70404"/>
                  </a:lnTo>
                  <a:lnTo>
                    <a:pt x="54519" y="77416"/>
                  </a:lnTo>
                  <a:lnTo>
                    <a:pt x="48390" y="84631"/>
                  </a:lnTo>
                  <a:lnTo>
                    <a:pt x="42611" y="91134"/>
                  </a:lnTo>
                  <a:lnTo>
                    <a:pt x="31674" y="102875"/>
                  </a:lnTo>
                  <a:lnTo>
                    <a:pt x="26387" y="109223"/>
                  </a:lnTo>
                  <a:lnTo>
                    <a:pt x="21168" y="115996"/>
                  </a:lnTo>
                  <a:lnTo>
                    <a:pt x="15996" y="123050"/>
                  </a:lnTo>
                  <a:lnTo>
                    <a:pt x="11701" y="129447"/>
                  </a:lnTo>
                  <a:lnTo>
                    <a:pt x="7992" y="135405"/>
                  </a:lnTo>
                  <a:lnTo>
                    <a:pt x="4672" y="141070"/>
                  </a:lnTo>
                  <a:lnTo>
                    <a:pt x="2459" y="146540"/>
                  </a:lnTo>
                  <a:lnTo>
                    <a:pt x="983" y="151880"/>
                  </a:lnTo>
                  <a:lnTo>
                    <a:pt x="0" y="157133"/>
                  </a:lnTo>
                  <a:lnTo>
                    <a:pt x="191" y="161482"/>
                  </a:lnTo>
                  <a:lnTo>
                    <a:pt x="1164" y="165228"/>
                  </a:lnTo>
                  <a:lnTo>
                    <a:pt x="2660" y="168572"/>
                  </a:lnTo>
                  <a:lnTo>
                    <a:pt x="5351" y="171649"/>
                  </a:lnTo>
                  <a:lnTo>
                    <a:pt x="8838" y="174545"/>
                  </a:lnTo>
                  <a:lnTo>
                    <a:pt x="12856" y="177324"/>
                  </a:lnTo>
                  <a:lnTo>
                    <a:pt x="18075" y="178329"/>
                  </a:lnTo>
                  <a:lnTo>
                    <a:pt x="24094" y="178153"/>
                  </a:lnTo>
                  <a:lnTo>
                    <a:pt x="30647" y="177189"/>
                  </a:lnTo>
                  <a:lnTo>
                    <a:pt x="38402" y="176546"/>
                  </a:lnTo>
                  <a:lnTo>
                    <a:pt x="46959" y="176117"/>
                  </a:lnTo>
                  <a:lnTo>
                    <a:pt x="56050" y="175832"/>
                  </a:lnTo>
                  <a:lnTo>
                    <a:pt x="64651" y="173948"/>
                  </a:lnTo>
                  <a:lnTo>
                    <a:pt x="72924" y="170999"/>
                  </a:lnTo>
                  <a:lnTo>
                    <a:pt x="80980" y="167340"/>
                  </a:lnTo>
                  <a:lnTo>
                    <a:pt x="101220" y="158758"/>
                  </a:lnTo>
                  <a:lnTo>
                    <a:pt x="112544" y="154099"/>
                  </a:lnTo>
                  <a:lnTo>
                    <a:pt x="122634" y="148452"/>
                  </a:lnTo>
                  <a:lnTo>
                    <a:pt x="131900" y="142149"/>
                  </a:lnTo>
                  <a:lnTo>
                    <a:pt x="140617" y="135406"/>
                  </a:lnTo>
                  <a:lnTo>
                    <a:pt x="148969" y="129217"/>
                  </a:lnTo>
                  <a:lnTo>
                    <a:pt x="165022" y="117826"/>
                  </a:lnTo>
                  <a:lnTo>
                    <a:pt x="172012" y="111571"/>
                  </a:lnTo>
                  <a:lnTo>
                    <a:pt x="178365" y="104860"/>
                  </a:lnTo>
                  <a:lnTo>
                    <a:pt x="184294" y="97847"/>
                  </a:lnTo>
                  <a:lnTo>
                    <a:pt x="190787" y="90632"/>
                  </a:lnTo>
                  <a:lnTo>
                    <a:pt x="204775" y="75841"/>
                  </a:lnTo>
                  <a:lnTo>
                    <a:pt x="209520" y="69187"/>
                  </a:lnTo>
                  <a:lnTo>
                    <a:pt x="212684" y="63058"/>
                  </a:lnTo>
                  <a:lnTo>
                    <a:pt x="214794" y="57279"/>
                  </a:lnTo>
                  <a:lnTo>
                    <a:pt x="217046" y="51733"/>
                  </a:lnTo>
                  <a:lnTo>
                    <a:pt x="219395" y="46342"/>
                  </a:lnTo>
                  <a:lnTo>
                    <a:pt x="221808" y="41055"/>
                  </a:lnTo>
                  <a:lnTo>
                    <a:pt x="222569" y="35836"/>
                  </a:lnTo>
                  <a:lnTo>
                    <a:pt x="222230" y="30665"/>
                  </a:lnTo>
                  <a:lnTo>
                    <a:pt x="221157" y="25523"/>
                  </a:lnTo>
                  <a:lnTo>
                    <a:pt x="219596" y="21249"/>
                  </a:lnTo>
                  <a:lnTo>
                    <a:pt x="217708" y="17552"/>
                  </a:lnTo>
                  <a:lnTo>
                    <a:pt x="215603" y="14242"/>
                  </a:lnTo>
                  <a:lnTo>
                    <a:pt x="211659" y="11188"/>
                  </a:lnTo>
                  <a:lnTo>
                    <a:pt x="206490" y="8305"/>
                  </a:lnTo>
                  <a:lnTo>
                    <a:pt x="200504" y="5537"/>
                  </a:lnTo>
                  <a:lnTo>
                    <a:pt x="194820" y="3691"/>
                  </a:lnTo>
                  <a:lnTo>
                    <a:pt x="189337" y="2461"/>
                  </a:lnTo>
                  <a:lnTo>
                    <a:pt x="183989" y="1640"/>
                  </a:lnTo>
                  <a:lnTo>
                    <a:pt x="179577" y="1094"/>
                  </a:lnTo>
                  <a:lnTo>
                    <a:pt x="175789" y="729"/>
                  </a:lnTo>
                  <a:lnTo>
                    <a:pt x="172417" y="487"/>
                  </a:lnTo>
                  <a:lnTo>
                    <a:pt x="168475" y="324"/>
                  </a:lnTo>
                  <a:lnTo>
                    <a:pt x="150432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6"/>
            <p:cNvSpPr/>
            <p:nvPr/>
          </p:nvSpPr>
          <p:spPr>
            <a:xfrm>
              <a:off x="1625959" y="3749040"/>
              <a:ext cx="216394" cy="174775"/>
            </a:xfrm>
            <a:custGeom>
              <a:avLst/>
              <a:gdLst/>
              <a:ahLst/>
              <a:cxnLst/>
              <a:rect l="0" t="0" r="0" b="0"/>
              <a:pathLst>
                <a:path w="216394" h="174775">
                  <a:moveTo>
                    <a:pt x="172361" y="30480"/>
                  </a:moveTo>
                  <a:lnTo>
                    <a:pt x="161755" y="30480"/>
                  </a:lnTo>
                  <a:lnTo>
                    <a:pt x="158517" y="31327"/>
                  </a:lnTo>
                  <a:lnTo>
                    <a:pt x="154665" y="32738"/>
                  </a:lnTo>
                  <a:lnTo>
                    <a:pt x="150404" y="34525"/>
                  </a:lnTo>
                  <a:lnTo>
                    <a:pt x="145870" y="35717"/>
                  </a:lnTo>
                  <a:lnTo>
                    <a:pt x="141153" y="36511"/>
                  </a:lnTo>
                  <a:lnTo>
                    <a:pt x="136316" y="37041"/>
                  </a:lnTo>
                  <a:lnTo>
                    <a:pt x="129704" y="38240"/>
                  </a:lnTo>
                  <a:lnTo>
                    <a:pt x="121910" y="39887"/>
                  </a:lnTo>
                  <a:lnTo>
                    <a:pt x="113327" y="41831"/>
                  </a:lnTo>
                  <a:lnTo>
                    <a:pt x="105065" y="44821"/>
                  </a:lnTo>
                  <a:lnTo>
                    <a:pt x="97017" y="48507"/>
                  </a:lnTo>
                  <a:lnTo>
                    <a:pt x="71297" y="61786"/>
                  </a:lnTo>
                  <a:lnTo>
                    <a:pt x="61805" y="66591"/>
                  </a:lnTo>
                  <a:lnTo>
                    <a:pt x="53784" y="72334"/>
                  </a:lnTo>
                  <a:lnTo>
                    <a:pt x="46743" y="78703"/>
                  </a:lnTo>
                  <a:lnTo>
                    <a:pt x="34404" y="91706"/>
                  </a:lnTo>
                  <a:lnTo>
                    <a:pt x="7491" y="119080"/>
                  </a:lnTo>
                  <a:lnTo>
                    <a:pt x="4027" y="124260"/>
                  </a:lnTo>
                  <a:lnTo>
                    <a:pt x="1719" y="129407"/>
                  </a:lnTo>
                  <a:lnTo>
                    <a:pt x="179" y="134531"/>
                  </a:lnTo>
                  <a:lnTo>
                    <a:pt x="0" y="139641"/>
                  </a:lnTo>
                  <a:lnTo>
                    <a:pt x="727" y="144741"/>
                  </a:lnTo>
                  <a:lnTo>
                    <a:pt x="2058" y="149834"/>
                  </a:lnTo>
                  <a:lnTo>
                    <a:pt x="4639" y="154076"/>
                  </a:lnTo>
                  <a:lnTo>
                    <a:pt x="8053" y="157751"/>
                  </a:lnTo>
                  <a:lnTo>
                    <a:pt x="12022" y="161047"/>
                  </a:lnTo>
                  <a:lnTo>
                    <a:pt x="17209" y="164091"/>
                  </a:lnTo>
                  <a:lnTo>
                    <a:pt x="23206" y="166968"/>
                  </a:lnTo>
                  <a:lnTo>
                    <a:pt x="29744" y="169732"/>
                  </a:lnTo>
                  <a:lnTo>
                    <a:pt x="37490" y="171575"/>
                  </a:lnTo>
                  <a:lnTo>
                    <a:pt x="46040" y="172803"/>
                  </a:lnTo>
                  <a:lnTo>
                    <a:pt x="55127" y="173622"/>
                  </a:lnTo>
                  <a:lnTo>
                    <a:pt x="64572" y="174168"/>
                  </a:lnTo>
                  <a:lnTo>
                    <a:pt x="84097" y="174774"/>
                  </a:lnTo>
                  <a:lnTo>
                    <a:pt x="94045" y="174090"/>
                  </a:lnTo>
                  <a:lnTo>
                    <a:pt x="104064" y="172787"/>
                  </a:lnTo>
                  <a:lnTo>
                    <a:pt x="114130" y="171071"/>
                  </a:lnTo>
                  <a:lnTo>
                    <a:pt x="124227" y="168234"/>
                  </a:lnTo>
                  <a:lnTo>
                    <a:pt x="134345" y="164649"/>
                  </a:lnTo>
                  <a:lnTo>
                    <a:pt x="144477" y="160566"/>
                  </a:lnTo>
                  <a:lnTo>
                    <a:pt x="153772" y="156151"/>
                  </a:lnTo>
                  <a:lnTo>
                    <a:pt x="162508" y="151514"/>
                  </a:lnTo>
                  <a:lnTo>
                    <a:pt x="170872" y="146729"/>
                  </a:lnTo>
                  <a:lnTo>
                    <a:pt x="178142" y="141846"/>
                  </a:lnTo>
                  <a:lnTo>
                    <a:pt x="184681" y="136897"/>
                  </a:lnTo>
                  <a:lnTo>
                    <a:pt x="190735" y="131905"/>
                  </a:lnTo>
                  <a:lnTo>
                    <a:pt x="195617" y="126037"/>
                  </a:lnTo>
                  <a:lnTo>
                    <a:pt x="199718" y="119584"/>
                  </a:lnTo>
                  <a:lnTo>
                    <a:pt x="203299" y="112743"/>
                  </a:lnTo>
                  <a:lnTo>
                    <a:pt x="206533" y="105642"/>
                  </a:lnTo>
                  <a:lnTo>
                    <a:pt x="209536" y="98368"/>
                  </a:lnTo>
                  <a:lnTo>
                    <a:pt x="212384" y="90979"/>
                  </a:lnTo>
                  <a:lnTo>
                    <a:pt x="214283" y="83512"/>
                  </a:lnTo>
                  <a:lnTo>
                    <a:pt x="215549" y="75995"/>
                  </a:lnTo>
                  <a:lnTo>
                    <a:pt x="216393" y="68443"/>
                  </a:lnTo>
                  <a:lnTo>
                    <a:pt x="216109" y="61715"/>
                  </a:lnTo>
                  <a:lnTo>
                    <a:pt x="215073" y="55537"/>
                  </a:lnTo>
                  <a:lnTo>
                    <a:pt x="213536" y="49725"/>
                  </a:lnTo>
                  <a:lnTo>
                    <a:pt x="211664" y="44156"/>
                  </a:lnTo>
                  <a:lnTo>
                    <a:pt x="209570" y="38751"/>
                  </a:lnTo>
                  <a:lnTo>
                    <a:pt x="207327" y="33454"/>
                  </a:lnTo>
                  <a:lnTo>
                    <a:pt x="204138" y="28229"/>
                  </a:lnTo>
                  <a:lnTo>
                    <a:pt x="200319" y="23053"/>
                  </a:lnTo>
                  <a:lnTo>
                    <a:pt x="196080" y="17909"/>
                  </a:lnTo>
                  <a:lnTo>
                    <a:pt x="192407" y="14479"/>
                  </a:lnTo>
                  <a:lnTo>
                    <a:pt x="186068" y="10668"/>
                  </a:lnTo>
                  <a:lnTo>
                    <a:pt x="173694" y="4478"/>
                  </a:lnTo>
                  <a:lnTo>
                    <a:pt x="169863" y="2986"/>
                  </a:lnTo>
                  <a:lnTo>
                    <a:pt x="166463" y="1990"/>
                  </a:lnTo>
                  <a:lnTo>
                    <a:pt x="15712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7"/>
            <p:cNvSpPr/>
            <p:nvPr/>
          </p:nvSpPr>
          <p:spPr>
            <a:xfrm>
              <a:off x="1950987" y="3622730"/>
              <a:ext cx="226581" cy="285738"/>
            </a:xfrm>
            <a:custGeom>
              <a:avLst/>
              <a:gdLst/>
              <a:ahLst/>
              <a:cxnLst/>
              <a:rect l="0" t="0" r="0" b="0"/>
              <a:pathLst>
                <a:path w="226581" h="285738">
                  <a:moveTo>
                    <a:pt x="114033" y="4390"/>
                  </a:moveTo>
                  <a:lnTo>
                    <a:pt x="109988" y="345"/>
                  </a:lnTo>
                  <a:lnTo>
                    <a:pt x="107949" y="0"/>
                  </a:lnTo>
                  <a:lnTo>
                    <a:pt x="105744" y="617"/>
                  </a:lnTo>
                  <a:lnTo>
                    <a:pt x="100189" y="3560"/>
                  </a:lnTo>
                  <a:lnTo>
                    <a:pt x="92076" y="7690"/>
                  </a:lnTo>
                  <a:lnTo>
                    <a:pt x="87541" y="10823"/>
                  </a:lnTo>
                  <a:lnTo>
                    <a:pt x="82825" y="14606"/>
                  </a:lnTo>
                  <a:lnTo>
                    <a:pt x="77988" y="18820"/>
                  </a:lnTo>
                  <a:lnTo>
                    <a:pt x="72223" y="23324"/>
                  </a:lnTo>
                  <a:lnTo>
                    <a:pt x="65840" y="28019"/>
                  </a:lnTo>
                  <a:lnTo>
                    <a:pt x="59044" y="32843"/>
                  </a:lnTo>
                  <a:lnTo>
                    <a:pt x="52820" y="39445"/>
                  </a:lnTo>
                  <a:lnTo>
                    <a:pt x="46978" y="47234"/>
                  </a:lnTo>
                  <a:lnTo>
                    <a:pt x="41389" y="55813"/>
                  </a:lnTo>
                  <a:lnTo>
                    <a:pt x="35971" y="64919"/>
                  </a:lnTo>
                  <a:lnTo>
                    <a:pt x="30665" y="74376"/>
                  </a:lnTo>
                  <a:lnTo>
                    <a:pt x="20254" y="93915"/>
                  </a:lnTo>
                  <a:lnTo>
                    <a:pt x="9982" y="113888"/>
                  </a:lnTo>
                  <a:lnTo>
                    <a:pt x="6566" y="123955"/>
                  </a:lnTo>
                  <a:lnTo>
                    <a:pt x="4288" y="134053"/>
                  </a:lnTo>
                  <a:lnTo>
                    <a:pt x="2770" y="144172"/>
                  </a:lnTo>
                  <a:lnTo>
                    <a:pt x="1757" y="154305"/>
                  </a:lnTo>
                  <a:lnTo>
                    <a:pt x="1083" y="164446"/>
                  </a:lnTo>
                  <a:lnTo>
                    <a:pt x="632" y="174594"/>
                  </a:lnTo>
                  <a:lnTo>
                    <a:pt x="133" y="194901"/>
                  </a:lnTo>
                  <a:lnTo>
                    <a:pt x="0" y="205057"/>
                  </a:lnTo>
                  <a:lnTo>
                    <a:pt x="1604" y="214368"/>
                  </a:lnTo>
                  <a:lnTo>
                    <a:pt x="4367" y="223115"/>
                  </a:lnTo>
                  <a:lnTo>
                    <a:pt x="7903" y="231487"/>
                  </a:lnTo>
                  <a:lnTo>
                    <a:pt x="12799" y="238761"/>
                  </a:lnTo>
                  <a:lnTo>
                    <a:pt x="18603" y="245304"/>
                  </a:lnTo>
                  <a:lnTo>
                    <a:pt x="25013" y="251360"/>
                  </a:lnTo>
                  <a:lnTo>
                    <a:pt x="31827" y="257090"/>
                  </a:lnTo>
                  <a:lnTo>
                    <a:pt x="38909" y="262603"/>
                  </a:lnTo>
                  <a:lnTo>
                    <a:pt x="46170" y="267972"/>
                  </a:lnTo>
                  <a:lnTo>
                    <a:pt x="53551" y="272398"/>
                  </a:lnTo>
                  <a:lnTo>
                    <a:pt x="61012" y="276196"/>
                  </a:lnTo>
                  <a:lnTo>
                    <a:pt x="68525" y="279574"/>
                  </a:lnTo>
                  <a:lnTo>
                    <a:pt x="76921" y="281826"/>
                  </a:lnTo>
                  <a:lnTo>
                    <a:pt x="85905" y="283327"/>
                  </a:lnTo>
                  <a:lnTo>
                    <a:pt x="95281" y="284328"/>
                  </a:lnTo>
                  <a:lnTo>
                    <a:pt x="104919" y="284995"/>
                  </a:lnTo>
                  <a:lnTo>
                    <a:pt x="114730" y="285440"/>
                  </a:lnTo>
                  <a:lnTo>
                    <a:pt x="124658" y="285737"/>
                  </a:lnTo>
                  <a:lnTo>
                    <a:pt x="134662" y="284242"/>
                  </a:lnTo>
                  <a:lnTo>
                    <a:pt x="144719" y="281551"/>
                  </a:lnTo>
                  <a:lnTo>
                    <a:pt x="154811" y="278064"/>
                  </a:lnTo>
                  <a:lnTo>
                    <a:pt x="163231" y="274046"/>
                  </a:lnTo>
                  <a:lnTo>
                    <a:pt x="170539" y="269674"/>
                  </a:lnTo>
                  <a:lnTo>
                    <a:pt x="177103" y="265066"/>
                  </a:lnTo>
                  <a:lnTo>
                    <a:pt x="184020" y="258607"/>
                  </a:lnTo>
                  <a:lnTo>
                    <a:pt x="191171" y="250915"/>
                  </a:lnTo>
                  <a:lnTo>
                    <a:pt x="198478" y="242400"/>
                  </a:lnTo>
                  <a:lnTo>
                    <a:pt x="204197" y="233337"/>
                  </a:lnTo>
                  <a:lnTo>
                    <a:pt x="208855" y="223908"/>
                  </a:lnTo>
                  <a:lnTo>
                    <a:pt x="212808" y="214235"/>
                  </a:lnTo>
                  <a:lnTo>
                    <a:pt x="216289" y="204400"/>
                  </a:lnTo>
                  <a:lnTo>
                    <a:pt x="219457" y="194457"/>
                  </a:lnTo>
                  <a:lnTo>
                    <a:pt x="222416" y="184441"/>
                  </a:lnTo>
                  <a:lnTo>
                    <a:pt x="224388" y="174377"/>
                  </a:lnTo>
                  <a:lnTo>
                    <a:pt x="225703" y="164281"/>
                  </a:lnTo>
                  <a:lnTo>
                    <a:pt x="226580" y="154165"/>
                  </a:lnTo>
                  <a:lnTo>
                    <a:pt x="226317" y="144033"/>
                  </a:lnTo>
                  <a:lnTo>
                    <a:pt x="225296" y="133892"/>
                  </a:lnTo>
                  <a:lnTo>
                    <a:pt x="223768" y="123745"/>
                  </a:lnTo>
                  <a:lnTo>
                    <a:pt x="221057" y="114440"/>
                  </a:lnTo>
                  <a:lnTo>
                    <a:pt x="217555" y="105696"/>
                  </a:lnTo>
                  <a:lnTo>
                    <a:pt x="213528" y="97328"/>
                  </a:lnTo>
                  <a:lnTo>
                    <a:pt x="208303" y="90055"/>
                  </a:lnTo>
                  <a:lnTo>
                    <a:pt x="202280" y="83513"/>
                  </a:lnTo>
                  <a:lnTo>
                    <a:pt x="195724" y="77459"/>
                  </a:lnTo>
                  <a:lnTo>
                    <a:pt x="188814" y="71729"/>
                  </a:lnTo>
                  <a:lnTo>
                    <a:pt x="181667" y="66216"/>
                  </a:lnTo>
                  <a:lnTo>
                    <a:pt x="174362" y="60847"/>
                  </a:lnTo>
                  <a:lnTo>
                    <a:pt x="167799" y="55575"/>
                  </a:lnTo>
                  <a:lnTo>
                    <a:pt x="161731" y="50367"/>
                  </a:lnTo>
                  <a:lnTo>
                    <a:pt x="155991" y="45202"/>
                  </a:lnTo>
                  <a:lnTo>
                    <a:pt x="149625" y="40911"/>
                  </a:lnTo>
                  <a:lnTo>
                    <a:pt x="142841" y="37204"/>
                  </a:lnTo>
                  <a:lnTo>
                    <a:pt x="135778" y="33886"/>
                  </a:lnTo>
                  <a:lnTo>
                    <a:pt x="129377" y="31674"/>
                  </a:lnTo>
                  <a:lnTo>
                    <a:pt x="123415" y="30200"/>
                  </a:lnTo>
                  <a:lnTo>
                    <a:pt x="117748" y="29216"/>
                  </a:lnTo>
                  <a:lnTo>
                    <a:pt x="113123" y="28561"/>
                  </a:lnTo>
                  <a:lnTo>
                    <a:pt x="109193" y="28124"/>
                  </a:lnTo>
                  <a:lnTo>
                    <a:pt x="98793" y="272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8"/>
            <p:cNvSpPr/>
            <p:nvPr/>
          </p:nvSpPr>
          <p:spPr>
            <a:xfrm>
              <a:off x="2225040" y="3794760"/>
              <a:ext cx="228601" cy="1"/>
            </a:xfrm>
            <a:custGeom>
              <a:avLst/>
              <a:gdLst/>
              <a:ahLst/>
              <a:cxnLst/>
              <a:rect l="0" t="0" r="0" b="0"/>
              <a:pathLst>
                <a:path w="228601" h="1">
                  <a:moveTo>
                    <a:pt x="0" y="0"/>
                  </a:moveTo>
                  <a:lnTo>
                    <a:pt x="2286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9"/>
            <p:cNvSpPr/>
            <p:nvPr/>
          </p:nvSpPr>
          <p:spPr>
            <a:xfrm>
              <a:off x="2646091" y="3596640"/>
              <a:ext cx="234270" cy="434341"/>
            </a:xfrm>
            <a:custGeom>
              <a:avLst/>
              <a:gdLst/>
              <a:ahLst/>
              <a:cxnLst/>
              <a:rect l="0" t="0" r="0" b="0"/>
              <a:pathLst>
                <a:path w="234270" h="434341">
                  <a:moveTo>
                    <a:pt x="112349" y="0"/>
                  </a:moveTo>
                  <a:lnTo>
                    <a:pt x="112349" y="4045"/>
                  </a:lnTo>
                  <a:lnTo>
                    <a:pt x="110656" y="6084"/>
                  </a:lnTo>
                  <a:lnTo>
                    <a:pt x="104259" y="10606"/>
                  </a:lnTo>
                  <a:lnTo>
                    <a:pt x="101876" y="12997"/>
                  </a:lnTo>
                  <a:lnTo>
                    <a:pt x="100287" y="15438"/>
                  </a:lnTo>
                  <a:lnTo>
                    <a:pt x="99227" y="17912"/>
                  </a:lnTo>
                  <a:lnTo>
                    <a:pt x="93535" y="25176"/>
                  </a:lnTo>
                  <a:lnTo>
                    <a:pt x="89647" y="29484"/>
                  </a:lnTo>
                  <a:lnTo>
                    <a:pt x="85361" y="34896"/>
                  </a:lnTo>
                  <a:lnTo>
                    <a:pt x="80810" y="41044"/>
                  </a:lnTo>
                  <a:lnTo>
                    <a:pt x="76083" y="47683"/>
                  </a:lnTo>
                  <a:lnTo>
                    <a:pt x="71238" y="55495"/>
                  </a:lnTo>
                  <a:lnTo>
                    <a:pt x="66316" y="64090"/>
                  </a:lnTo>
                  <a:lnTo>
                    <a:pt x="61340" y="73207"/>
                  </a:lnTo>
                  <a:lnTo>
                    <a:pt x="56330" y="81824"/>
                  </a:lnTo>
                  <a:lnTo>
                    <a:pt x="46247" y="98173"/>
                  </a:lnTo>
                  <a:lnTo>
                    <a:pt x="41188" y="106935"/>
                  </a:lnTo>
                  <a:lnTo>
                    <a:pt x="31051" y="125702"/>
                  </a:lnTo>
                  <a:lnTo>
                    <a:pt x="15824" y="155308"/>
                  </a:lnTo>
                  <a:lnTo>
                    <a:pt x="11592" y="166192"/>
                  </a:lnTo>
                  <a:lnTo>
                    <a:pt x="7925" y="177681"/>
                  </a:lnTo>
                  <a:lnTo>
                    <a:pt x="4633" y="189574"/>
                  </a:lnTo>
                  <a:lnTo>
                    <a:pt x="2438" y="200890"/>
                  </a:lnTo>
                  <a:lnTo>
                    <a:pt x="975" y="211820"/>
                  </a:lnTo>
                  <a:lnTo>
                    <a:pt x="0" y="222493"/>
                  </a:lnTo>
                  <a:lnTo>
                    <a:pt x="196" y="232996"/>
                  </a:lnTo>
                  <a:lnTo>
                    <a:pt x="1174" y="243383"/>
                  </a:lnTo>
                  <a:lnTo>
                    <a:pt x="2672" y="253696"/>
                  </a:lnTo>
                  <a:lnTo>
                    <a:pt x="5365" y="263957"/>
                  </a:lnTo>
                  <a:lnTo>
                    <a:pt x="8853" y="274185"/>
                  </a:lnTo>
                  <a:lnTo>
                    <a:pt x="12872" y="284390"/>
                  </a:lnTo>
                  <a:lnTo>
                    <a:pt x="17244" y="293733"/>
                  </a:lnTo>
                  <a:lnTo>
                    <a:pt x="21853" y="302502"/>
                  </a:lnTo>
                  <a:lnTo>
                    <a:pt x="26618" y="310888"/>
                  </a:lnTo>
                  <a:lnTo>
                    <a:pt x="33182" y="319019"/>
                  </a:lnTo>
                  <a:lnTo>
                    <a:pt x="40944" y="326979"/>
                  </a:lnTo>
                  <a:lnTo>
                    <a:pt x="49506" y="334826"/>
                  </a:lnTo>
                  <a:lnTo>
                    <a:pt x="59447" y="343444"/>
                  </a:lnTo>
                  <a:lnTo>
                    <a:pt x="81781" y="362051"/>
                  </a:lnTo>
                  <a:lnTo>
                    <a:pt x="93664" y="370060"/>
                  </a:lnTo>
                  <a:lnTo>
                    <a:pt x="105819" y="377094"/>
                  </a:lnTo>
                  <a:lnTo>
                    <a:pt x="118156" y="383476"/>
                  </a:lnTo>
                  <a:lnTo>
                    <a:pt x="131460" y="389424"/>
                  </a:lnTo>
                  <a:lnTo>
                    <a:pt x="145410" y="395082"/>
                  </a:lnTo>
                  <a:lnTo>
                    <a:pt x="159790" y="400548"/>
                  </a:lnTo>
                  <a:lnTo>
                    <a:pt x="171916" y="405885"/>
                  </a:lnTo>
                  <a:lnTo>
                    <a:pt x="182540" y="411137"/>
                  </a:lnTo>
                  <a:lnTo>
                    <a:pt x="192163" y="416331"/>
                  </a:lnTo>
                  <a:lnTo>
                    <a:pt x="201119" y="420641"/>
                  </a:lnTo>
                  <a:lnTo>
                    <a:pt x="209628" y="424361"/>
                  </a:lnTo>
                  <a:lnTo>
                    <a:pt x="234269" y="4343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0"/>
            <p:cNvSpPr/>
            <p:nvPr/>
          </p:nvSpPr>
          <p:spPr>
            <a:xfrm>
              <a:off x="2822989" y="3665220"/>
              <a:ext cx="186912" cy="228601"/>
            </a:xfrm>
            <a:custGeom>
              <a:avLst/>
              <a:gdLst/>
              <a:ahLst/>
              <a:cxnLst/>
              <a:rect l="0" t="0" r="0" b="0"/>
              <a:pathLst>
                <a:path w="186912" h="228601">
                  <a:moveTo>
                    <a:pt x="57371" y="0"/>
                  </a:moveTo>
                  <a:lnTo>
                    <a:pt x="57371" y="4045"/>
                  </a:lnTo>
                  <a:lnTo>
                    <a:pt x="56524" y="5237"/>
                  </a:lnTo>
                  <a:lnTo>
                    <a:pt x="55113" y="6031"/>
                  </a:lnTo>
                  <a:lnTo>
                    <a:pt x="53326" y="6561"/>
                  </a:lnTo>
                  <a:lnTo>
                    <a:pt x="51288" y="8607"/>
                  </a:lnTo>
                  <a:lnTo>
                    <a:pt x="46765" y="15397"/>
                  </a:lnTo>
                  <a:lnTo>
                    <a:pt x="44374" y="19578"/>
                  </a:lnTo>
                  <a:lnTo>
                    <a:pt x="39459" y="28739"/>
                  </a:lnTo>
                  <a:lnTo>
                    <a:pt x="31932" y="43417"/>
                  </a:lnTo>
                  <a:lnTo>
                    <a:pt x="28558" y="49265"/>
                  </a:lnTo>
                  <a:lnTo>
                    <a:pt x="24616" y="55704"/>
                  </a:lnTo>
                  <a:lnTo>
                    <a:pt x="20294" y="62536"/>
                  </a:lnTo>
                  <a:lnTo>
                    <a:pt x="16567" y="69631"/>
                  </a:lnTo>
                  <a:lnTo>
                    <a:pt x="13235" y="76900"/>
                  </a:lnTo>
                  <a:lnTo>
                    <a:pt x="10167" y="84287"/>
                  </a:lnTo>
                  <a:lnTo>
                    <a:pt x="8122" y="91751"/>
                  </a:lnTo>
                  <a:lnTo>
                    <a:pt x="6758" y="99268"/>
                  </a:lnTo>
                  <a:lnTo>
                    <a:pt x="5849" y="106819"/>
                  </a:lnTo>
                  <a:lnTo>
                    <a:pt x="4396" y="114393"/>
                  </a:lnTo>
                  <a:lnTo>
                    <a:pt x="2581" y="121982"/>
                  </a:lnTo>
                  <a:lnTo>
                    <a:pt x="525" y="129581"/>
                  </a:lnTo>
                  <a:lnTo>
                    <a:pt x="0" y="136341"/>
                  </a:lnTo>
                  <a:lnTo>
                    <a:pt x="497" y="142541"/>
                  </a:lnTo>
                  <a:lnTo>
                    <a:pt x="1675" y="148367"/>
                  </a:lnTo>
                  <a:lnTo>
                    <a:pt x="3307" y="153945"/>
                  </a:lnTo>
                  <a:lnTo>
                    <a:pt x="5242" y="159357"/>
                  </a:lnTo>
                  <a:lnTo>
                    <a:pt x="7378" y="164658"/>
                  </a:lnTo>
                  <a:lnTo>
                    <a:pt x="11342" y="169885"/>
                  </a:lnTo>
                  <a:lnTo>
                    <a:pt x="16526" y="175064"/>
                  </a:lnTo>
                  <a:lnTo>
                    <a:pt x="22521" y="180209"/>
                  </a:lnTo>
                  <a:lnTo>
                    <a:pt x="29058" y="184486"/>
                  </a:lnTo>
                  <a:lnTo>
                    <a:pt x="35955" y="188184"/>
                  </a:lnTo>
                  <a:lnTo>
                    <a:pt x="43094" y="191496"/>
                  </a:lnTo>
                  <a:lnTo>
                    <a:pt x="50393" y="194551"/>
                  </a:lnTo>
                  <a:lnTo>
                    <a:pt x="57799" y="197434"/>
                  </a:lnTo>
                  <a:lnTo>
                    <a:pt x="65276" y="200203"/>
                  </a:lnTo>
                  <a:lnTo>
                    <a:pt x="71955" y="202049"/>
                  </a:lnTo>
                  <a:lnTo>
                    <a:pt x="78100" y="203279"/>
                  </a:lnTo>
                  <a:lnTo>
                    <a:pt x="83891" y="204100"/>
                  </a:lnTo>
                  <a:lnTo>
                    <a:pt x="90290" y="203800"/>
                  </a:lnTo>
                  <a:lnTo>
                    <a:pt x="97098" y="202753"/>
                  </a:lnTo>
                  <a:lnTo>
                    <a:pt x="104175" y="201209"/>
                  </a:lnTo>
                  <a:lnTo>
                    <a:pt x="111434" y="199332"/>
                  </a:lnTo>
                  <a:lnTo>
                    <a:pt x="118813" y="197235"/>
                  </a:lnTo>
                  <a:lnTo>
                    <a:pt x="126273" y="194991"/>
                  </a:lnTo>
                  <a:lnTo>
                    <a:pt x="131245" y="192647"/>
                  </a:lnTo>
                  <a:lnTo>
                    <a:pt x="134561" y="190238"/>
                  </a:lnTo>
                  <a:lnTo>
                    <a:pt x="139091" y="184457"/>
                  </a:lnTo>
                  <a:lnTo>
                    <a:pt x="141484" y="180545"/>
                  </a:lnTo>
                  <a:lnTo>
                    <a:pt x="143926" y="176243"/>
                  </a:lnTo>
                  <a:lnTo>
                    <a:pt x="144708" y="171683"/>
                  </a:lnTo>
                  <a:lnTo>
                    <a:pt x="144382" y="166948"/>
                  </a:lnTo>
                  <a:lnTo>
                    <a:pt x="143319" y="162099"/>
                  </a:lnTo>
                  <a:lnTo>
                    <a:pt x="142609" y="158020"/>
                  </a:lnTo>
                  <a:lnTo>
                    <a:pt x="141822" y="151228"/>
                  </a:lnTo>
                  <a:lnTo>
                    <a:pt x="140765" y="147386"/>
                  </a:lnTo>
                  <a:lnTo>
                    <a:pt x="139213" y="143131"/>
                  </a:lnTo>
                  <a:lnTo>
                    <a:pt x="137332" y="138601"/>
                  </a:lnTo>
                  <a:lnTo>
                    <a:pt x="134385" y="135581"/>
                  </a:lnTo>
                  <a:lnTo>
                    <a:pt x="130727" y="133567"/>
                  </a:lnTo>
                  <a:lnTo>
                    <a:pt x="126595" y="132225"/>
                  </a:lnTo>
                  <a:lnTo>
                    <a:pt x="122147" y="131330"/>
                  </a:lnTo>
                  <a:lnTo>
                    <a:pt x="117488" y="130734"/>
                  </a:lnTo>
                  <a:lnTo>
                    <a:pt x="112689" y="130336"/>
                  </a:lnTo>
                  <a:lnTo>
                    <a:pt x="107797" y="130070"/>
                  </a:lnTo>
                  <a:lnTo>
                    <a:pt x="97845" y="129776"/>
                  </a:lnTo>
                  <a:lnTo>
                    <a:pt x="93667" y="131391"/>
                  </a:lnTo>
                  <a:lnTo>
                    <a:pt x="90035" y="134160"/>
                  </a:lnTo>
                  <a:lnTo>
                    <a:pt x="83742" y="140907"/>
                  </a:lnTo>
                  <a:lnTo>
                    <a:pt x="78122" y="146728"/>
                  </a:lnTo>
                  <a:lnTo>
                    <a:pt x="76285" y="150312"/>
                  </a:lnTo>
                  <a:lnTo>
                    <a:pt x="75060" y="154395"/>
                  </a:lnTo>
                  <a:lnTo>
                    <a:pt x="74244" y="158810"/>
                  </a:lnTo>
                  <a:lnTo>
                    <a:pt x="73700" y="162600"/>
                  </a:lnTo>
                  <a:lnTo>
                    <a:pt x="73095" y="169069"/>
                  </a:lnTo>
                  <a:lnTo>
                    <a:pt x="74627" y="172826"/>
                  </a:lnTo>
                  <a:lnTo>
                    <a:pt x="77342" y="177024"/>
                  </a:lnTo>
                  <a:lnTo>
                    <a:pt x="80845" y="181517"/>
                  </a:lnTo>
                  <a:lnTo>
                    <a:pt x="85720" y="186204"/>
                  </a:lnTo>
                  <a:lnTo>
                    <a:pt x="91511" y="191023"/>
                  </a:lnTo>
                  <a:lnTo>
                    <a:pt x="97911" y="195928"/>
                  </a:lnTo>
                  <a:lnTo>
                    <a:pt x="105564" y="200046"/>
                  </a:lnTo>
                  <a:lnTo>
                    <a:pt x="114053" y="203637"/>
                  </a:lnTo>
                  <a:lnTo>
                    <a:pt x="139924" y="212737"/>
                  </a:lnTo>
                  <a:lnTo>
                    <a:pt x="186911" y="228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1"/>
            <p:cNvSpPr/>
            <p:nvPr/>
          </p:nvSpPr>
          <p:spPr>
            <a:xfrm>
              <a:off x="3078951" y="3688080"/>
              <a:ext cx="159550" cy="228601"/>
            </a:xfrm>
            <a:custGeom>
              <a:avLst/>
              <a:gdLst/>
              <a:ahLst/>
              <a:cxnLst/>
              <a:rect l="0" t="0" r="0" b="0"/>
              <a:pathLst>
                <a:path w="159550" h="228601">
                  <a:moveTo>
                    <a:pt x="45249" y="0"/>
                  </a:moveTo>
                  <a:lnTo>
                    <a:pt x="45249" y="4045"/>
                  </a:lnTo>
                  <a:lnTo>
                    <a:pt x="46096" y="5236"/>
                  </a:lnTo>
                  <a:lnTo>
                    <a:pt x="47507" y="6031"/>
                  </a:lnTo>
                  <a:lnTo>
                    <a:pt x="49294" y="6561"/>
                  </a:lnTo>
                  <a:lnTo>
                    <a:pt x="50486" y="7760"/>
                  </a:lnTo>
                  <a:lnTo>
                    <a:pt x="51281" y="9407"/>
                  </a:lnTo>
                  <a:lnTo>
                    <a:pt x="52163" y="13494"/>
                  </a:lnTo>
                  <a:lnTo>
                    <a:pt x="52555" y="18133"/>
                  </a:lnTo>
                  <a:lnTo>
                    <a:pt x="50472" y="25275"/>
                  </a:lnTo>
                  <a:lnTo>
                    <a:pt x="48731" y="29550"/>
                  </a:lnTo>
                  <a:lnTo>
                    <a:pt x="46797" y="36557"/>
                  </a:lnTo>
                  <a:lnTo>
                    <a:pt x="46281" y="39612"/>
                  </a:lnTo>
                  <a:lnTo>
                    <a:pt x="45090" y="44188"/>
                  </a:lnTo>
                  <a:lnTo>
                    <a:pt x="43450" y="49778"/>
                  </a:lnTo>
                  <a:lnTo>
                    <a:pt x="41510" y="56046"/>
                  </a:lnTo>
                  <a:lnTo>
                    <a:pt x="40216" y="61917"/>
                  </a:lnTo>
                  <a:lnTo>
                    <a:pt x="39354" y="67524"/>
                  </a:lnTo>
                  <a:lnTo>
                    <a:pt x="38779" y="72956"/>
                  </a:lnTo>
                  <a:lnTo>
                    <a:pt x="37549" y="79118"/>
                  </a:lnTo>
                  <a:lnTo>
                    <a:pt x="35883" y="85765"/>
                  </a:lnTo>
                  <a:lnTo>
                    <a:pt x="33925" y="92737"/>
                  </a:lnTo>
                  <a:lnTo>
                    <a:pt x="30926" y="99924"/>
                  </a:lnTo>
                  <a:lnTo>
                    <a:pt x="27234" y="107256"/>
                  </a:lnTo>
                  <a:lnTo>
                    <a:pt x="23079" y="114684"/>
                  </a:lnTo>
                  <a:lnTo>
                    <a:pt x="19463" y="122176"/>
                  </a:lnTo>
                  <a:lnTo>
                    <a:pt x="16205" y="129711"/>
                  </a:lnTo>
                  <a:lnTo>
                    <a:pt x="13186" y="137274"/>
                  </a:lnTo>
                  <a:lnTo>
                    <a:pt x="7575" y="152450"/>
                  </a:lnTo>
                  <a:lnTo>
                    <a:pt x="4893" y="160054"/>
                  </a:lnTo>
                  <a:lnTo>
                    <a:pt x="3105" y="166816"/>
                  </a:lnTo>
                  <a:lnTo>
                    <a:pt x="1913" y="173017"/>
                  </a:lnTo>
                  <a:lnTo>
                    <a:pt x="1119" y="178845"/>
                  </a:lnTo>
                  <a:lnTo>
                    <a:pt x="589" y="184423"/>
                  </a:lnTo>
                  <a:lnTo>
                    <a:pt x="235" y="189836"/>
                  </a:lnTo>
                  <a:lnTo>
                    <a:pt x="0" y="195137"/>
                  </a:lnTo>
                  <a:lnTo>
                    <a:pt x="1537" y="199518"/>
                  </a:lnTo>
                  <a:lnTo>
                    <a:pt x="4254" y="203286"/>
                  </a:lnTo>
                  <a:lnTo>
                    <a:pt x="7759" y="206644"/>
                  </a:lnTo>
                  <a:lnTo>
                    <a:pt x="11789" y="209729"/>
                  </a:lnTo>
                  <a:lnTo>
                    <a:pt x="16169" y="212633"/>
                  </a:lnTo>
                  <a:lnTo>
                    <a:pt x="20782" y="215415"/>
                  </a:lnTo>
                  <a:lnTo>
                    <a:pt x="25551" y="218117"/>
                  </a:lnTo>
                  <a:lnTo>
                    <a:pt x="35366" y="223377"/>
                  </a:lnTo>
                  <a:lnTo>
                    <a:pt x="41200" y="224271"/>
                  </a:lnTo>
                  <a:lnTo>
                    <a:pt x="47630" y="224021"/>
                  </a:lnTo>
                  <a:lnTo>
                    <a:pt x="54457" y="223007"/>
                  </a:lnTo>
                  <a:lnTo>
                    <a:pt x="61547" y="222332"/>
                  </a:lnTo>
                  <a:lnTo>
                    <a:pt x="68814" y="221881"/>
                  </a:lnTo>
                  <a:lnTo>
                    <a:pt x="76199" y="221581"/>
                  </a:lnTo>
                  <a:lnTo>
                    <a:pt x="83663" y="219687"/>
                  </a:lnTo>
                  <a:lnTo>
                    <a:pt x="91178" y="216731"/>
                  </a:lnTo>
                  <a:lnTo>
                    <a:pt x="98728" y="213068"/>
                  </a:lnTo>
                  <a:lnTo>
                    <a:pt x="106302" y="208932"/>
                  </a:lnTo>
                  <a:lnTo>
                    <a:pt x="113891" y="204481"/>
                  </a:lnTo>
                  <a:lnTo>
                    <a:pt x="121491" y="199821"/>
                  </a:lnTo>
                  <a:lnTo>
                    <a:pt x="127403" y="195020"/>
                  </a:lnTo>
                  <a:lnTo>
                    <a:pt x="132192" y="190127"/>
                  </a:lnTo>
                  <a:lnTo>
                    <a:pt x="136231" y="185172"/>
                  </a:lnTo>
                  <a:lnTo>
                    <a:pt x="140617" y="180174"/>
                  </a:lnTo>
                  <a:lnTo>
                    <a:pt x="145234" y="175149"/>
                  </a:lnTo>
                  <a:lnTo>
                    <a:pt x="150006" y="170106"/>
                  </a:lnTo>
                  <a:lnTo>
                    <a:pt x="153187" y="165051"/>
                  </a:lnTo>
                  <a:lnTo>
                    <a:pt x="155308" y="159987"/>
                  </a:lnTo>
                  <a:lnTo>
                    <a:pt x="156721" y="154918"/>
                  </a:lnTo>
                  <a:lnTo>
                    <a:pt x="157664" y="150692"/>
                  </a:lnTo>
                  <a:lnTo>
                    <a:pt x="158712" y="143739"/>
                  </a:lnTo>
                  <a:lnTo>
                    <a:pt x="158144" y="140699"/>
                  </a:lnTo>
                  <a:lnTo>
                    <a:pt x="155256" y="135064"/>
                  </a:lnTo>
                  <a:lnTo>
                    <a:pt x="152454" y="133222"/>
                  </a:lnTo>
                  <a:lnTo>
                    <a:pt x="148892" y="131995"/>
                  </a:lnTo>
                  <a:lnTo>
                    <a:pt x="144825" y="131177"/>
                  </a:lnTo>
                  <a:lnTo>
                    <a:pt x="141266" y="130631"/>
                  </a:lnTo>
                  <a:lnTo>
                    <a:pt x="138047" y="130268"/>
                  </a:lnTo>
                  <a:lnTo>
                    <a:pt x="135054" y="130025"/>
                  </a:lnTo>
                  <a:lnTo>
                    <a:pt x="131366" y="129863"/>
                  </a:lnTo>
                  <a:lnTo>
                    <a:pt x="122752" y="129683"/>
                  </a:lnTo>
                  <a:lnTo>
                    <a:pt x="118085" y="130482"/>
                  </a:lnTo>
                  <a:lnTo>
                    <a:pt x="113280" y="131862"/>
                  </a:lnTo>
                  <a:lnTo>
                    <a:pt x="108383" y="133628"/>
                  </a:lnTo>
                  <a:lnTo>
                    <a:pt x="103425" y="135652"/>
                  </a:lnTo>
                  <a:lnTo>
                    <a:pt x="98427" y="137848"/>
                  </a:lnTo>
                  <a:lnTo>
                    <a:pt x="93401" y="140158"/>
                  </a:lnTo>
                  <a:lnTo>
                    <a:pt x="89203" y="143393"/>
                  </a:lnTo>
                  <a:lnTo>
                    <a:pt x="85559" y="147241"/>
                  </a:lnTo>
                  <a:lnTo>
                    <a:pt x="82282" y="151501"/>
                  </a:lnTo>
                  <a:lnTo>
                    <a:pt x="80098" y="156034"/>
                  </a:lnTo>
                  <a:lnTo>
                    <a:pt x="78642" y="160749"/>
                  </a:lnTo>
                  <a:lnTo>
                    <a:pt x="77671" y="165586"/>
                  </a:lnTo>
                  <a:lnTo>
                    <a:pt x="77870" y="170504"/>
                  </a:lnTo>
                  <a:lnTo>
                    <a:pt x="78850" y="175476"/>
                  </a:lnTo>
                  <a:lnTo>
                    <a:pt x="80350" y="180484"/>
                  </a:lnTo>
                  <a:lnTo>
                    <a:pt x="82196" y="185516"/>
                  </a:lnTo>
                  <a:lnTo>
                    <a:pt x="84274" y="190564"/>
                  </a:lnTo>
                  <a:lnTo>
                    <a:pt x="86506" y="195622"/>
                  </a:lnTo>
                  <a:lnTo>
                    <a:pt x="89687" y="199842"/>
                  </a:lnTo>
                  <a:lnTo>
                    <a:pt x="93501" y="203501"/>
                  </a:lnTo>
                  <a:lnTo>
                    <a:pt x="97737" y="206788"/>
                  </a:lnTo>
                  <a:lnTo>
                    <a:pt x="103101" y="209825"/>
                  </a:lnTo>
                  <a:lnTo>
                    <a:pt x="109217" y="212697"/>
                  </a:lnTo>
                  <a:lnTo>
                    <a:pt x="115834" y="215458"/>
                  </a:lnTo>
                  <a:lnTo>
                    <a:pt x="122786" y="218145"/>
                  </a:lnTo>
                  <a:lnTo>
                    <a:pt x="137283" y="223389"/>
                  </a:lnTo>
                  <a:lnTo>
                    <a:pt x="143012" y="225126"/>
                  </a:lnTo>
                  <a:lnTo>
                    <a:pt x="147678" y="226284"/>
                  </a:lnTo>
                  <a:lnTo>
                    <a:pt x="159549" y="228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2"/>
            <p:cNvSpPr/>
            <p:nvPr/>
          </p:nvSpPr>
          <p:spPr>
            <a:xfrm>
              <a:off x="3398842" y="3710940"/>
              <a:ext cx="22539" cy="160021"/>
            </a:xfrm>
            <a:custGeom>
              <a:avLst/>
              <a:gdLst/>
              <a:ahLst/>
              <a:cxnLst/>
              <a:rect l="0" t="0" r="0" b="0"/>
              <a:pathLst>
                <a:path w="22539" h="160021">
                  <a:moveTo>
                    <a:pt x="14918" y="0"/>
                  </a:moveTo>
                  <a:lnTo>
                    <a:pt x="8357" y="13122"/>
                  </a:lnTo>
                  <a:lnTo>
                    <a:pt x="8004" y="15521"/>
                  </a:lnTo>
                  <a:lnTo>
                    <a:pt x="7769" y="18814"/>
                  </a:lnTo>
                  <a:lnTo>
                    <a:pt x="7612" y="22703"/>
                  </a:lnTo>
                  <a:lnTo>
                    <a:pt x="6661" y="27835"/>
                  </a:lnTo>
                  <a:lnTo>
                    <a:pt x="5180" y="33797"/>
                  </a:lnTo>
                  <a:lnTo>
                    <a:pt x="3346" y="40311"/>
                  </a:lnTo>
                  <a:lnTo>
                    <a:pt x="2123" y="47194"/>
                  </a:lnTo>
                  <a:lnTo>
                    <a:pt x="1308" y="54323"/>
                  </a:lnTo>
                  <a:lnTo>
                    <a:pt x="765" y="61615"/>
                  </a:lnTo>
                  <a:lnTo>
                    <a:pt x="402" y="69017"/>
                  </a:lnTo>
                  <a:lnTo>
                    <a:pt x="0" y="84014"/>
                  </a:lnTo>
                  <a:lnTo>
                    <a:pt x="739" y="91569"/>
                  </a:lnTo>
                  <a:lnTo>
                    <a:pt x="2079" y="99146"/>
                  </a:lnTo>
                  <a:lnTo>
                    <a:pt x="3819" y="106738"/>
                  </a:lnTo>
                  <a:lnTo>
                    <a:pt x="4978" y="113492"/>
                  </a:lnTo>
                  <a:lnTo>
                    <a:pt x="5752" y="119688"/>
                  </a:lnTo>
                  <a:lnTo>
                    <a:pt x="6267" y="125512"/>
                  </a:lnTo>
                  <a:lnTo>
                    <a:pt x="6611" y="131088"/>
                  </a:lnTo>
                  <a:lnTo>
                    <a:pt x="6992" y="141799"/>
                  </a:lnTo>
                  <a:lnTo>
                    <a:pt x="7941" y="146180"/>
                  </a:lnTo>
                  <a:lnTo>
                    <a:pt x="9420" y="149947"/>
                  </a:lnTo>
                  <a:lnTo>
                    <a:pt x="11253" y="153305"/>
                  </a:lnTo>
                  <a:lnTo>
                    <a:pt x="13321" y="155543"/>
                  </a:lnTo>
                  <a:lnTo>
                    <a:pt x="15547" y="157035"/>
                  </a:lnTo>
                  <a:lnTo>
                    <a:pt x="22538" y="1600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"/>
            <p:cNvSpPr/>
            <p:nvPr/>
          </p:nvSpPr>
          <p:spPr>
            <a:xfrm>
              <a:off x="3337560" y="3802380"/>
              <a:ext cx="160021" cy="7621"/>
            </a:xfrm>
            <a:custGeom>
              <a:avLst/>
              <a:gdLst/>
              <a:ahLst/>
              <a:cxnLst/>
              <a:rect l="0" t="0" r="0" b="0"/>
              <a:pathLst>
                <a:path w="160021" h="7621">
                  <a:moveTo>
                    <a:pt x="0" y="7620"/>
                  </a:moveTo>
                  <a:lnTo>
                    <a:pt x="4045" y="7620"/>
                  </a:lnTo>
                  <a:lnTo>
                    <a:pt x="6084" y="6773"/>
                  </a:lnTo>
                  <a:lnTo>
                    <a:pt x="8289" y="5362"/>
                  </a:lnTo>
                  <a:lnTo>
                    <a:pt x="10606" y="3575"/>
                  </a:lnTo>
                  <a:lnTo>
                    <a:pt x="13844" y="2383"/>
                  </a:lnTo>
                  <a:lnTo>
                    <a:pt x="17696" y="1589"/>
                  </a:lnTo>
                  <a:lnTo>
                    <a:pt x="21957" y="1060"/>
                  </a:lnTo>
                  <a:lnTo>
                    <a:pt x="26492" y="706"/>
                  </a:lnTo>
                  <a:lnTo>
                    <a:pt x="31208" y="471"/>
                  </a:lnTo>
                  <a:lnTo>
                    <a:pt x="36045" y="314"/>
                  </a:lnTo>
                  <a:lnTo>
                    <a:pt x="83249" y="27"/>
                  </a:lnTo>
                  <a:lnTo>
                    <a:pt x="1600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"/>
            <p:cNvSpPr/>
            <p:nvPr/>
          </p:nvSpPr>
          <p:spPr>
            <a:xfrm>
              <a:off x="3520449" y="3665220"/>
              <a:ext cx="220354" cy="273827"/>
            </a:xfrm>
            <a:custGeom>
              <a:avLst/>
              <a:gdLst/>
              <a:ahLst/>
              <a:cxnLst/>
              <a:rect l="0" t="0" r="0" b="0"/>
              <a:pathLst>
                <a:path w="220354" h="273827">
                  <a:moveTo>
                    <a:pt x="38091" y="0"/>
                  </a:moveTo>
                  <a:lnTo>
                    <a:pt x="38091" y="51190"/>
                  </a:lnTo>
                  <a:lnTo>
                    <a:pt x="37245" y="56140"/>
                  </a:lnTo>
                  <a:lnTo>
                    <a:pt x="35834" y="61134"/>
                  </a:lnTo>
                  <a:lnTo>
                    <a:pt x="34046" y="66156"/>
                  </a:lnTo>
                  <a:lnTo>
                    <a:pt x="32008" y="71197"/>
                  </a:lnTo>
                  <a:lnTo>
                    <a:pt x="29802" y="76251"/>
                  </a:lnTo>
                  <a:lnTo>
                    <a:pt x="25094" y="86383"/>
                  </a:lnTo>
                  <a:lnTo>
                    <a:pt x="12652" y="111763"/>
                  </a:lnTo>
                  <a:lnTo>
                    <a:pt x="9851" y="119664"/>
                  </a:lnTo>
                  <a:lnTo>
                    <a:pt x="9105" y="122956"/>
                  </a:lnTo>
                  <a:lnTo>
                    <a:pt x="6017" y="128871"/>
                  </a:lnTo>
                  <a:lnTo>
                    <a:pt x="4008" y="131634"/>
                  </a:lnTo>
                  <a:lnTo>
                    <a:pt x="1777" y="136962"/>
                  </a:lnTo>
                  <a:lnTo>
                    <a:pt x="0" y="144740"/>
                  </a:lnTo>
                  <a:lnTo>
                    <a:pt x="4039" y="140723"/>
                  </a:lnTo>
                  <a:lnTo>
                    <a:pt x="10539" y="136486"/>
                  </a:lnTo>
                  <a:lnTo>
                    <a:pt x="14643" y="134171"/>
                  </a:lnTo>
                  <a:lnTo>
                    <a:pt x="19919" y="131780"/>
                  </a:lnTo>
                  <a:lnTo>
                    <a:pt x="25976" y="129341"/>
                  </a:lnTo>
                  <a:lnTo>
                    <a:pt x="32555" y="126867"/>
                  </a:lnTo>
                  <a:lnTo>
                    <a:pt x="40327" y="124372"/>
                  </a:lnTo>
                  <a:lnTo>
                    <a:pt x="48894" y="121861"/>
                  </a:lnTo>
                  <a:lnTo>
                    <a:pt x="57993" y="119341"/>
                  </a:lnTo>
                  <a:lnTo>
                    <a:pt x="66599" y="117660"/>
                  </a:lnTo>
                  <a:lnTo>
                    <a:pt x="74876" y="116540"/>
                  </a:lnTo>
                  <a:lnTo>
                    <a:pt x="82935" y="115794"/>
                  </a:lnTo>
                  <a:lnTo>
                    <a:pt x="91693" y="116143"/>
                  </a:lnTo>
                  <a:lnTo>
                    <a:pt x="100919" y="117222"/>
                  </a:lnTo>
                  <a:lnTo>
                    <a:pt x="110457" y="118788"/>
                  </a:lnTo>
                  <a:lnTo>
                    <a:pt x="119355" y="120679"/>
                  </a:lnTo>
                  <a:lnTo>
                    <a:pt x="127827" y="122786"/>
                  </a:lnTo>
                  <a:lnTo>
                    <a:pt x="136015" y="125037"/>
                  </a:lnTo>
                  <a:lnTo>
                    <a:pt x="151887" y="129796"/>
                  </a:lnTo>
                  <a:lnTo>
                    <a:pt x="159674" y="132251"/>
                  </a:lnTo>
                  <a:lnTo>
                    <a:pt x="167407" y="135581"/>
                  </a:lnTo>
                  <a:lnTo>
                    <a:pt x="175101" y="139494"/>
                  </a:lnTo>
                  <a:lnTo>
                    <a:pt x="182771" y="143796"/>
                  </a:lnTo>
                  <a:lnTo>
                    <a:pt x="189578" y="148357"/>
                  </a:lnTo>
                  <a:lnTo>
                    <a:pt x="195809" y="153092"/>
                  </a:lnTo>
                  <a:lnTo>
                    <a:pt x="201656" y="157941"/>
                  </a:lnTo>
                  <a:lnTo>
                    <a:pt x="206401" y="162868"/>
                  </a:lnTo>
                  <a:lnTo>
                    <a:pt x="210411" y="167845"/>
                  </a:lnTo>
                  <a:lnTo>
                    <a:pt x="213930" y="172857"/>
                  </a:lnTo>
                  <a:lnTo>
                    <a:pt x="216278" y="178738"/>
                  </a:lnTo>
                  <a:lnTo>
                    <a:pt x="217842" y="185198"/>
                  </a:lnTo>
                  <a:lnTo>
                    <a:pt x="218885" y="192046"/>
                  </a:lnTo>
                  <a:lnTo>
                    <a:pt x="219580" y="198304"/>
                  </a:lnTo>
                  <a:lnTo>
                    <a:pt x="220044" y="204169"/>
                  </a:lnTo>
                  <a:lnTo>
                    <a:pt x="220353" y="209773"/>
                  </a:lnTo>
                  <a:lnTo>
                    <a:pt x="218865" y="216049"/>
                  </a:lnTo>
                  <a:lnTo>
                    <a:pt x="216180" y="222773"/>
                  </a:lnTo>
                  <a:lnTo>
                    <a:pt x="212697" y="229795"/>
                  </a:lnTo>
                  <a:lnTo>
                    <a:pt x="208682" y="236170"/>
                  </a:lnTo>
                  <a:lnTo>
                    <a:pt x="204311" y="242113"/>
                  </a:lnTo>
                  <a:lnTo>
                    <a:pt x="199705" y="247769"/>
                  </a:lnTo>
                  <a:lnTo>
                    <a:pt x="193247" y="252386"/>
                  </a:lnTo>
                  <a:lnTo>
                    <a:pt x="185555" y="256310"/>
                  </a:lnTo>
                  <a:lnTo>
                    <a:pt x="177040" y="259774"/>
                  </a:lnTo>
                  <a:lnTo>
                    <a:pt x="169670" y="262929"/>
                  </a:lnTo>
                  <a:lnTo>
                    <a:pt x="156966" y="268693"/>
                  </a:lnTo>
                  <a:lnTo>
                    <a:pt x="151208" y="270568"/>
                  </a:lnTo>
                  <a:lnTo>
                    <a:pt x="145676" y="271819"/>
                  </a:lnTo>
                  <a:lnTo>
                    <a:pt x="140294" y="272653"/>
                  </a:lnTo>
                  <a:lnTo>
                    <a:pt x="134167" y="273209"/>
                  </a:lnTo>
                  <a:lnTo>
                    <a:pt x="127541" y="273579"/>
                  </a:lnTo>
                  <a:lnTo>
                    <a:pt x="120584" y="273826"/>
                  </a:lnTo>
                  <a:lnTo>
                    <a:pt x="115100" y="273144"/>
                  </a:lnTo>
                  <a:lnTo>
                    <a:pt x="110597" y="271843"/>
                  </a:lnTo>
                  <a:lnTo>
                    <a:pt x="99051" y="266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5"/>
            <p:cNvSpPr/>
            <p:nvPr/>
          </p:nvSpPr>
          <p:spPr>
            <a:xfrm>
              <a:off x="3528060" y="3703320"/>
              <a:ext cx="175261" cy="7621"/>
            </a:xfrm>
            <a:custGeom>
              <a:avLst/>
              <a:gdLst/>
              <a:ahLst/>
              <a:cxnLst/>
              <a:rect l="0" t="0" r="0" b="0"/>
              <a:pathLst>
                <a:path w="175261" h="7621">
                  <a:moveTo>
                    <a:pt x="0" y="0"/>
                  </a:moveTo>
                  <a:lnTo>
                    <a:pt x="36045" y="0"/>
                  </a:lnTo>
                  <a:lnTo>
                    <a:pt x="42657" y="847"/>
                  </a:lnTo>
                  <a:lnTo>
                    <a:pt x="50451" y="2258"/>
                  </a:lnTo>
                  <a:lnTo>
                    <a:pt x="59034" y="4045"/>
                  </a:lnTo>
                  <a:lnTo>
                    <a:pt x="68143" y="5237"/>
                  </a:lnTo>
                  <a:lnTo>
                    <a:pt x="77602" y="6031"/>
                  </a:lnTo>
                  <a:lnTo>
                    <a:pt x="87295" y="6561"/>
                  </a:lnTo>
                  <a:lnTo>
                    <a:pt x="107096" y="7149"/>
                  </a:lnTo>
                  <a:lnTo>
                    <a:pt x="175260" y="76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6"/>
            <p:cNvSpPr/>
            <p:nvPr/>
          </p:nvSpPr>
          <p:spPr>
            <a:xfrm>
              <a:off x="3802380" y="3703320"/>
              <a:ext cx="198121" cy="196608"/>
            </a:xfrm>
            <a:custGeom>
              <a:avLst/>
              <a:gdLst/>
              <a:ahLst/>
              <a:cxnLst/>
              <a:rect l="0" t="0" r="0" b="0"/>
              <a:pathLst>
                <a:path w="198121" h="196608">
                  <a:moveTo>
                    <a:pt x="0" y="0"/>
                  </a:moveTo>
                  <a:lnTo>
                    <a:pt x="48362" y="0"/>
                  </a:lnTo>
                  <a:lnTo>
                    <a:pt x="55948" y="847"/>
                  </a:lnTo>
                  <a:lnTo>
                    <a:pt x="64392" y="2258"/>
                  </a:lnTo>
                  <a:lnTo>
                    <a:pt x="73408" y="4045"/>
                  </a:lnTo>
                  <a:lnTo>
                    <a:pt x="81958" y="6083"/>
                  </a:lnTo>
                  <a:lnTo>
                    <a:pt x="90199" y="8289"/>
                  </a:lnTo>
                  <a:lnTo>
                    <a:pt x="98233" y="10606"/>
                  </a:lnTo>
                  <a:lnTo>
                    <a:pt x="106128" y="12151"/>
                  </a:lnTo>
                  <a:lnTo>
                    <a:pt x="113933" y="13181"/>
                  </a:lnTo>
                  <a:lnTo>
                    <a:pt x="121675" y="13867"/>
                  </a:lnTo>
                  <a:lnTo>
                    <a:pt x="128530" y="15171"/>
                  </a:lnTo>
                  <a:lnTo>
                    <a:pt x="134793" y="16887"/>
                  </a:lnTo>
                  <a:lnTo>
                    <a:pt x="140663" y="18878"/>
                  </a:lnTo>
                  <a:lnTo>
                    <a:pt x="146268" y="21052"/>
                  </a:lnTo>
                  <a:lnTo>
                    <a:pt x="151699" y="23349"/>
                  </a:lnTo>
                  <a:lnTo>
                    <a:pt x="157013" y="25726"/>
                  </a:lnTo>
                  <a:lnTo>
                    <a:pt x="160555" y="28157"/>
                  </a:lnTo>
                  <a:lnTo>
                    <a:pt x="162917" y="30625"/>
                  </a:lnTo>
                  <a:lnTo>
                    <a:pt x="164491" y="33117"/>
                  </a:lnTo>
                  <a:lnTo>
                    <a:pt x="166240" y="38143"/>
                  </a:lnTo>
                  <a:lnTo>
                    <a:pt x="166708" y="40669"/>
                  </a:lnTo>
                  <a:lnTo>
                    <a:pt x="166171" y="43200"/>
                  </a:lnTo>
                  <a:lnTo>
                    <a:pt x="163318" y="48269"/>
                  </a:lnTo>
                  <a:lnTo>
                    <a:pt x="160526" y="51653"/>
                  </a:lnTo>
                  <a:lnTo>
                    <a:pt x="156971" y="55602"/>
                  </a:lnTo>
                  <a:lnTo>
                    <a:pt x="152907" y="59928"/>
                  </a:lnTo>
                  <a:lnTo>
                    <a:pt x="147658" y="63659"/>
                  </a:lnTo>
                  <a:lnTo>
                    <a:pt x="141618" y="66993"/>
                  </a:lnTo>
                  <a:lnTo>
                    <a:pt x="135052" y="70062"/>
                  </a:lnTo>
                  <a:lnTo>
                    <a:pt x="128135" y="73801"/>
                  </a:lnTo>
                  <a:lnTo>
                    <a:pt x="120983" y="77988"/>
                  </a:lnTo>
                  <a:lnTo>
                    <a:pt x="113676" y="82472"/>
                  </a:lnTo>
                  <a:lnTo>
                    <a:pt x="106264" y="86308"/>
                  </a:lnTo>
                  <a:lnTo>
                    <a:pt x="98783" y="89712"/>
                  </a:lnTo>
                  <a:lnTo>
                    <a:pt x="91255" y="92828"/>
                  </a:lnTo>
                  <a:lnTo>
                    <a:pt x="82850" y="96599"/>
                  </a:lnTo>
                  <a:lnTo>
                    <a:pt x="56533" y="109149"/>
                  </a:lnTo>
                  <a:lnTo>
                    <a:pt x="43188" y="115680"/>
                  </a:lnTo>
                  <a:lnTo>
                    <a:pt x="37259" y="119453"/>
                  </a:lnTo>
                  <a:lnTo>
                    <a:pt x="31613" y="123662"/>
                  </a:lnTo>
                  <a:lnTo>
                    <a:pt x="26155" y="128162"/>
                  </a:lnTo>
                  <a:lnTo>
                    <a:pt x="20823" y="132008"/>
                  </a:lnTo>
                  <a:lnTo>
                    <a:pt x="15576" y="135419"/>
                  </a:lnTo>
                  <a:lnTo>
                    <a:pt x="10384" y="138539"/>
                  </a:lnTo>
                  <a:lnTo>
                    <a:pt x="6922" y="141466"/>
                  </a:lnTo>
                  <a:lnTo>
                    <a:pt x="4615" y="144264"/>
                  </a:lnTo>
                  <a:lnTo>
                    <a:pt x="3077" y="146976"/>
                  </a:lnTo>
                  <a:lnTo>
                    <a:pt x="2898" y="150477"/>
                  </a:lnTo>
                  <a:lnTo>
                    <a:pt x="3626" y="154505"/>
                  </a:lnTo>
                  <a:lnTo>
                    <a:pt x="4957" y="158883"/>
                  </a:lnTo>
                  <a:lnTo>
                    <a:pt x="6691" y="162649"/>
                  </a:lnTo>
                  <a:lnTo>
                    <a:pt x="8694" y="166006"/>
                  </a:lnTo>
                  <a:lnTo>
                    <a:pt x="10876" y="169091"/>
                  </a:lnTo>
                  <a:lnTo>
                    <a:pt x="14024" y="171994"/>
                  </a:lnTo>
                  <a:lnTo>
                    <a:pt x="17816" y="174776"/>
                  </a:lnTo>
                  <a:lnTo>
                    <a:pt x="22037" y="177478"/>
                  </a:lnTo>
                  <a:lnTo>
                    <a:pt x="28238" y="180125"/>
                  </a:lnTo>
                  <a:lnTo>
                    <a:pt x="35759" y="182737"/>
                  </a:lnTo>
                  <a:lnTo>
                    <a:pt x="44159" y="185324"/>
                  </a:lnTo>
                  <a:lnTo>
                    <a:pt x="62524" y="190458"/>
                  </a:lnTo>
                  <a:lnTo>
                    <a:pt x="72162" y="193012"/>
                  </a:lnTo>
                  <a:lnTo>
                    <a:pt x="82822" y="194715"/>
                  </a:lnTo>
                  <a:lnTo>
                    <a:pt x="94161" y="195849"/>
                  </a:lnTo>
                  <a:lnTo>
                    <a:pt x="105954" y="196607"/>
                  </a:lnTo>
                  <a:lnTo>
                    <a:pt x="117203" y="196264"/>
                  </a:lnTo>
                  <a:lnTo>
                    <a:pt x="128089" y="195189"/>
                  </a:lnTo>
                  <a:lnTo>
                    <a:pt x="138733" y="193626"/>
                  </a:lnTo>
                  <a:lnTo>
                    <a:pt x="148368" y="192584"/>
                  </a:lnTo>
                  <a:lnTo>
                    <a:pt x="157332" y="191890"/>
                  </a:lnTo>
                  <a:lnTo>
                    <a:pt x="173219" y="191118"/>
                  </a:lnTo>
                  <a:lnTo>
                    <a:pt x="198120" y="1905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7"/>
            <p:cNvSpPr/>
            <p:nvPr/>
          </p:nvSpPr>
          <p:spPr>
            <a:xfrm>
              <a:off x="4000500" y="3649980"/>
              <a:ext cx="167051" cy="433744"/>
            </a:xfrm>
            <a:custGeom>
              <a:avLst/>
              <a:gdLst/>
              <a:ahLst/>
              <a:cxnLst/>
              <a:rect l="0" t="0" r="0" b="0"/>
              <a:pathLst>
                <a:path w="167051" h="433744">
                  <a:moveTo>
                    <a:pt x="0" y="0"/>
                  </a:moveTo>
                  <a:lnTo>
                    <a:pt x="6561" y="0"/>
                  </a:lnTo>
                  <a:lnTo>
                    <a:pt x="11665" y="2258"/>
                  </a:lnTo>
                  <a:lnTo>
                    <a:pt x="15397" y="4045"/>
                  </a:lnTo>
                  <a:lnTo>
                    <a:pt x="19577" y="6930"/>
                  </a:lnTo>
                  <a:lnTo>
                    <a:pt x="24059" y="10547"/>
                  </a:lnTo>
                  <a:lnTo>
                    <a:pt x="28739" y="14651"/>
                  </a:lnTo>
                  <a:lnTo>
                    <a:pt x="34399" y="19927"/>
                  </a:lnTo>
                  <a:lnTo>
                    <a:pt x="54502" y="39489"/>
                  </a:lnTo>
                  <a:lnTo>
                    <a:pt x="69096" y="53957"/>
                  </a:lnTo>
                  <a:lnTo>
                    <a:pt x="76544" y="62218"/>
                  </a:lnTo>
                  <a:lnTo>
                    <a:pt x="84050" y="71112"/>
                  </a:lnTo>
                  <a:lnTo>
                    <a:pt x="91593" y="80428"/>
                  </a:lnTo>
                  <a:lnTo>
                    <a:pt x="99162" y="90872"/>
                  </a:lnTo>
                  <a:lnTo>
                    <a:pt x="106748" y="102068"/>
                  </a:lnTo>
                  <a:lnTo>
                    <a:pt x="114345" y="113765"/>
                  </a:lnTo>
                  <a:lnTo>
                    <a:pt x="121104" y="125797"/>
                  </a:lnTo>
                  <a:lnTo>
                    <a:pt x="127302" y="138051"/>
                  </a:lnTo>
                  <a:lnTo>
                    <a:pt x="133128" y="150454"/>
                  </a:lnTo>
                  <a:lnTo>
                    <a:pt x="144117" y="175524"/>
                  </a:lnTo>
                  <a:lnTo>
                    <a:pt x="149418" y="188136"/>
                  </a:lnTo>
                  <a:lnTo>
                    <a:pt x="153799" y="201624"/>
                  </a:lnTo>
                  <a:lnTo>
                    <a:pt x="157566" y="215696"/>
                  </a:lnTo>
                  <a:lnTo>
                    <a:pt x="160924" y="230157"/>
                  </a:lnTo>
                  <a:lnTo>
                    <a:pt x="163163" y="244032"/>
                  </a:lnTo>
                  <a:lnTo>
                    <a:pt x="164655" y="257514"/>
                  </a:lnTo>
                  <a:lnTo>
                    <a:pt x="165650" y="270736"/>
                  </a:lnTo>
                  <a:lnTo>
                    <a:pt x="166313" y="283784"/>
                  </a:lnTo>
                  <a:lnTo>
                    <a:pt x="167050" y="309571"/>
                  </a:lnTo>
                  <a:lnTo>
                    <a:pt x="165553" y="322374"/>
                  </a:lnTo>
                  <a:lnTo>
                    <a:pt x="162863" y="335143"/>
                  </a:lnTo>
                  <a:lnTo>
                    <a:pt x="159375" y="347888"/>
                  </a:lnTo>
                  <a:lnTo>
                    <a:pt x="154510" y="358926"/>
                  </a:lnTo>
                  <a:lnTo>
                    <a:pt x="148727" y="368824"/>
                  </a:lnTo>
                  <a:lnTo>
                    <a:pt x="142332" y="377963"/>
                  </a:lnTo>
                  <a:lnTo>
                    <a:pt x="135527" y="385748"/>
                  </a:lnTo>
                  <a:lnTo>
                    <a:pt x="128452" y="392632"/>
                  </a:lnTo>
                  <a:lnTo>
                    <a:pt x="121195" y="398915"/>
                  </a:lnTo>
                  <a:lnTo>
                    <a:pt x="113816" y="404797"/>
                  </a:lnTo>
                  <a:lnTo>
                    <a:pt x="106358" y="410411"/>
                  </a:lnTo>
                  <a:lnTo>
                    <a:pt x="98845" y="415847"/>
                  </a:lnTo>
                  <a:lnTo>
                    <a:pt x="90450" y="420318"/>
                  </a:lnTo>
                  <a:lnTo>
                    <a:pt x="81467" y="424145"/>
                  </a:lnTo>
                  <a:lnTo>
                    <a:pt x="72091" y="427544"/>
                  </a:lnTo>
                  <a:lnTo>
                    <a:pt x="63301" y="429809"/>
                  </a:lnTo>
                  <a:lnTo>
                    <a:pt x="54901" y="431319"/>
                  </a:lnTo>
                  <a:lnTo>
                    <a:pt x="46761" y="432326"/>
                  </a:lnTo>
                  <a:lnTo>
                    <a:pt x="38794" y="432997"/>
                  </a:lnTo>
                  <a:lnTo>
                    <a:pt x="30943" y="433445"/>
                  </a:lnTo>
                  <a:lnTo>
                    <a:pt x="23168" y="433743"/>
                  </a:lnTo>
                  <a:lnTo>
                    <a:pt x="17139" y="433096"/>
                  </a:lnTo>
                  <a:lnTo>
                    <a:pt x="12273" y="431817"/>
                  </a:lnTo>
                  <a:lnTo>
                    <a:pt x="0" y="4267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8"/>
            <p:cNvSpPr/>
            <p:nvPr/>
          </p:nvSpPr>
          <p:spPr>
            <a:xfrm>
              <a:off x="4244341" y="3840794"/>
              <a:ext cx="152401" cy="14927"/>
            </a:xfrm>
            <a:custGeom>
              <a:avLst/>
              <a:gdLst/>
              <a:ahLst/>
              <a:cxnLst/>
              <a:rect l="0" t="0" r="0" b="0"/>
              <a:pathLst>
                <a:path w="152401" h="14927">
                  <a:moveTo>
                    <a:pt x="0" y="7306"/>
                  </a:moveTo>
                  <a:lnTo>
                    <a:pt x="13121" y="746"/>
                  </a:lnTo>
                  <a:lnTo>
                    <a:pt x="15520" y="392"/>
                  </a:lnTo>
                  <a:lnTo>
                    <a:pt x="18813" y="157"/>
                  </a:lnTo>
                  <a:lnTo>
                    <a:pt x="22702" y="0"/>
                  </a:lnTo>
                  <a:lnTo>
                    <a:pt x="27834" y="742"/>
                  </a:lnTo>
                  <a:lnTo>
                    <a:pt x="33797" y="2083"/>
                  </a:lnTo>
                  <a:lnTo>
                    <a:pt x="40311" y="3824"/>
                  </a:lnTo>
                  <a:lnTo>
                    <a:pt x="48040" y="4985"/>
                  </a:lnTo>
                  <a:lnTo>
                    <a:pt x="56580" y="5759"/>
                  </a:lnTo>
                  <a:lnTo>
                    <a:pt x="65660" y="6275"/>
                  </a:lnTo>
                  <a:lnTo>
                    <a:pt x="84780" y="6848"/>
                  </a:lnTo>
                  <a:lnTo>
                    <a:pt x="124649" y="7215"/>
                  </a:lnTo>
                  <a:lnTo>
                    <a:pt x="132206" y="8092"/>
                  </a:lnTo>
                  <a:lnTo>
                    <a:pt x="138091" y="9524"/>
                  </a:lnTo>
                  <a:lnTo>
                    <a:pt x="152400" y="1492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9"/>
            <p:cNvSpPr/>
            <p:nvPr/>
          </p:nvSpPr>
          <p:spPr>
            <a:xfrm>
              <a:off x="4282754" y="3924300"/>
              <a:ext cx="205427" cy="7619"/>
            </a:xfrm>
            <a:custGeom>
              <a:avLst/>
              <a:gdLst/>
              <a:ahLst/>
              <a:cxnLst/>
              <a:rect l="0" t="0" r="0" b="0"/>
              <a:pathLst>
                <a:path w="205427" h="7619">
                  <a:moveTo>
                    <a:pt x="7306" y="0"/>
                  </a:moveTo>
                  <a:lnTo>
                    <a:pt x="0" y="0"/>
                  </a:lnTo>
                  <a:lnTo>
                    <a:pt x="3824" y="0"/>
                  </a:lnTo>
                  <a:lnTo>
                    <a:pt x="4985" y="846"/>
                  </a:lnTo>
                  <a:lnTo>
                    <a:pt x="5759" y="2258"/>
                  </a:lnTo>
                  <a:lnTo>
                    <a:pt x="6275" y="4045"/>
                  </a:lnTo>
                  <a:lnTo>
                    <a:pt x="8312" y="5237"/>
                  </a:lnTo>
                  <a:lnTo>
                    <a:pt x="11363" y="6032"/>
                  </a:lnTo>
                  <a:lnTo>
                    <a:pt x="15091" y="6561"/>
                  </a:lnTo>
                  <a:lnTo>
                    <a:pt x="19269" y="6914"/>
                  </a:lnTo>
                  <a:lnTo>
                    <a:pt x="23748" y="7150"/>
                  </a:lnTo>
                  <a:lnTo>
                    <a:pt x="28427" y="7306"/>
                  </a:lnTo>
                  <a:lnTo>
                    <a:pt x="54188" y="7558"/>
                  </a:lnTo>
                  <a:lnTo>
                    <a:pt x="124637" y="7618"/>
                  </a:lnTo>
                  <a:lnTo>
                    <a:pt x="133787" y="6772"/>
                  </a:lnTo>
                  <a:lnTo>
                    <a:pt x="142427" y="5361"/>
                  </a:lnTo>
                  <a:lnTo>
                    <a:pt x="150727" y="3574"/>
                  </a:lnTo>
                  <a:lnTo>
                    <a:pt x="158800" y="2383"/>
                  </a:lnTo>
                  <a:lnTo>
                    <a:pt x="166721" y="1588"/>
                  </a:lnTo>
                  <a:lnTo>
                    <a:pt x="174544" y="1059"/>
                  </a:lnTo>
                  <a:lnTo>
                    <a:pt x="187749" y="471"/>
                  </a:lnTo>
                  <a:lnTo>
                    <a:pt x="205426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0"/>
            <p:cNvSpPr/>
            <p:nvPr/>
          </p:nvSpPr>
          <p:spPr>
            <a:xfrm>
              <a:off x="4542032" y="3749040"/>
              <a:ext cx="243329" cy="243841"/>
            </a:xfrm>
            <a:custGeom>
              <a:avLst/>
              <a:gdLst/>
              <a:ahLst/>
              <a:cxnLst/>
              <a:rect l="0" t="0" r="0" b="0"/>
              <a:pathLst>
                <a:path w="243329" h="243841">
                  <a:moveTo>
                    <a:pt x="106168" y="0"/>
                  </a:moveTo>
                  <a:lnTo>
                    <a:pt x="102123" y="0"/>
                  </a:lnTo>
                  <a:lnTo>
                    <a:pt x="100931" y="847"/>
                  </a:lnTo>
                  <a:lnTo>
                    <a:pt x="100137" y="2258"/>
                  </a:lnTo>
                  <a:lnTo>
                    <a:pt x="99607" y="4045"/>
                  </a:lnTo>
                  <a:lnTo>
                    <a:pt x="98408" y="5237"/>
                  </a:lnTo>
                  <a:lnTo>
                    <a:pt x="96761" y="6031"/>
                  </a:lnTo>
                  <a:lnTo>
                    <a:pt x="94817" y="6561"/>
                  </a:lnTo>
                  <a:lnTo>
                    <a:pt x="92673" y="8607"/>
                  </a:lnTo>
                  <a:lnTo>
                    <a:pt x="88035" y="15397"/>
                  </a:lnTo>
                  <a:lnTo>
                    <a:pt x="84766" y="19578"/>
                  </a:lnTo>
                  <a:lnTo>
                    <a:pt x="80893" y="24059"/>
                  </a:lnTo>
                  <a:lnTo>
                    <a:pt x="76619" y="28739"/>
                  </a:lnTo>
                  <a:lnTo>
                    <a:pt x="67352" y="38455"/>
                  </a:lnTo>
                  <a:lnTo>
                    <a:pt x="28422" y="77726"/>
                  </a:lnTo>
                  <a:lnTo>
                    <a:pt x="23010" y="84837"/>
                  </a:lnTo>
                  <a:lnTo>
                    <a:pt x="18556" y="92118"/>
                  </a:lnTo>
                  <a:lnTo>
                    <a:pt x="14740" y="99512"/>
                  </a:lnTo>
                  <a:lnTo>
                    <a:pt x="11349" y="106982"/>
                  </a:lnTo>
                  <a:lnTo>
                    <a:pt x="8243" y="114501"/>
                  </a:lnTo>
                  <a:lnTo>
                    <a:pt x="5325" y="122054"/>
                  </a:lnTo>
                  <a:lnTo>
                    <a:pt x="3379" y="129629"/>
                  </a:lnTo>
                  <a:lnTo>
                    <a:pt x="2081" y="137220"/>
                  </a:lnTo>
                  <a:lnTo>
                    <a:pt x="1217" y="144820"/>
                  </a:lnTo>
                  <a:lnTo>
                    <a:pt x="641" y="151580"/>
                  </a:lnTo>
                  <a:lnTo>
                    <a:pt x="256" y="157780"/>
                  </a:lnTo>
                  <a:lnTo>
                    <a:pt x="0" y="163606"/>
                  </a:lnTo>
                  <a:lnTo>
                    <a:pt x="676" y="169184"/>
                  </a:lnTo>
                  <a:lnTo>
                    <a:pt x="1973" y="174596"/>
                  </a:lnTo>
                  <a:lnTo>
                    <a:pt x="3685" y="179897"/>
                  </a:lnTo>
                  <a:lnTo>
                    <a:pt x="7366" y="185125"/>
                  </a:lnTo>
                  <a:lnTo>
                    <a:pt x="12360" y="190303"/>
                  </a:lnTo>
                  <a:lnTo>
                    <a:pt x="18229" y="195449"/>
                  </a:lnTo>
                  <a:lnTo>
                    <a:pt x="24682" y="200572"/>
                  </a:lnTo>
                  <a:lnTo>
                    <a:pt x="31524" y="205682"/>
                  </a:lnTo>
                  <a:lnTo>
                    <a:pt x="38626" y="210781"/>
                  </a:lnTo>
                  <a:lnTo>
                    <a:pt x="46746" y="215027"/>
                  </a:lnTo>
                  <a:lnTo>
                    <a:pt x="55547" y="218705"/>
                  </a:lnTo>
                  <a:lnTo>
                    <a:pt x="64801" y="222003"/>
                  </a:lnTo>
                  <a:lnTo>
                    <a:pt x="74356" y="224202"/>
                  </a:lnTo>
                  <a:lnTo>
                    <a:pt x="84114" y="225668"/>
                  </a:lnTo>
                  <a:lnTo>
                    <a:pt x="94005" y="226645"/>
                  </a:lnTo>
                  <a:lnTo>
                    <a:pt x="103139" y="227297"/>
                  </a:lnTo>
                  <a:lnTo>
                    <a:pt x="111769" y="227731"/>
                  </a:lnTo>
                  <a:lnTo>
                    <a:pt x="120063" y="228021"/>
                  </a:lnTo>
                  <a:lnTo>
                    <a:pt x="128131" y="226520"/>
                  </a:lnTo>
                  <a:lnTo>
                    <a:pt x="136050" y="223827"/>
                  </a:lnTo>
                  <a:lnTo>
                    <a:pt x="143870" y="220338"/>
                  </a:lnTo>
                  <a:lnTo>
                    <a:pt x="149928" y="217165"/>
                  </a:lnTo>
                  <a:lnTo>
                    <a:pt x="154815" y="214204"/>
                  </a:lnTo>
                  <a:lnTo>
                    <a:pt x="158920" y="211383"/>
                  </a:lnTo>
                  <a:lnTo>
                    <a:pt x="162502" y="207808"/>
                  </a:lnTo>
                  <a:lnTo>
                    <a:pt x="165738" y="203732"/>
                  </a:lnTo>
                  <a:lnTo>
                    <a:pt x="168741" y="199321"/>
                  </a:lnTo>
                  <a:lnTo>
                    <a:pt x="171590" y="194687"/>
                  </a:lnTo>
                  <a:lnTo>
                    <a:pt x="174336" y="189905"/>
                  </a:lnTo>
                  <a:lnTo>
                    <a:pt x="177014" y="185024"/>
                  </a:lnTo>
                  <a:lnTo>
                    <a:pt x="177951" y="180922"/>
                  </a:lnTo>
                  <a:lnTo>
                    <a:pt x="177730" y="177342"/>
                  </a:lnTo>
                  <a:lnTo>
                    <a:pt x="176736" y="174107"/>
                  </a:lnTo>
                  <a:lnTo>
                    <a:pt x="173373" y="168257"/>
                  </a:lnTo>
                  <a:lnTo>
                    <a:pt x="171292" y="165511"/>
                  </a:lnTo>
                  <a:lnTo>
                    <a:pt x="164463" y="160203"/>
                  </a:lnTo>
                  <a:lnTo>
                    <a:pt x="160271" y="157602"/>
                  </a:lnTo>
                  <a:lnTo>
                    <a:pt x="155784" y="155868"/>
                  </a:lnTo>
                  <a:lnTo>
                    <a:pt x="151098" y="154712"/>
                  </a:lnTo>
                  <a:lnTo>
                    <a:pt x="146281" y="153941"/>
                  </a:lnTo>
                  <a:lnTo>
                    <a:pt x="141377" y="153427"/>
                  </a:lnTo>
                  <a:lnTo>
                    <a:pt x="136414" y="153085"/>
                  </a:lnTo>
                  <a:lnTo>
                    <a:pt x="131412" y="152857"/>
                  </a:lnTo>
                  <a:lnTo>
                    <a:pt x="127231" y="153551"/>
                  </a:lnTo>
                  <a:lnTo>
                    <a:pt x="120327" y="156580"/>
                  </a:lnTo>
                  <a:lnTo>
                    <a:pt x="114437" y="160749"/>
                  </a:lnTo>
                  <a:lnTo>
                    <a:pt x="111680" y="163046"/>
                  </a:lnTo>
                  <a:lnTo>
                    <a:pt x="109843" y="165424"/>
                  </a:lnTo>
                  <a:lnTo>
                    <a:pt x="107801" y="170324"/>
                  </a:lnTo>
                  <a:lnTo>
                    <a:pt x="108950" y="173663"/>
                  </a:lnTo>
                  <a:lnTo>
                    <a:pt x="111410" y="177582"/>
                  </a:lnTo>
                  <a:lnTo>
                    <a:pt x="114742" y="181888"/>
                  </a:lnTo>
                  <a:lnTo>
                    <a:pt x="118658" y="187298"/>
                  </a:lnTo>
                  <a:lnTo>
                    <a:pt x="127524" y="200084"/>
                  </a:lnTo>
                  <a:lnTo>
                    <a:pt x="133105" y="206202"/>
                  </a:lnTo>
                  <a:lnTo>
                    <a:pt x="139366" y="211975"/>
                  </a:lnTo>
                  <a:lnTo>
                    <a:pt x="146080" y="217516"/>
                  </a:lnTo>
                  <a:lnTo>
                    <a:pt x="153943" y="222058"/>
                  </a:lnTo>
                  <a:lnTo>
                    <a:pt x="162571" y="225932"/>
                  </a:lnTo>
                  <a:lnTo>
                    <a:pt x="180343" y="232494"/>
                  </a:lnTo>
                  <a:lnTo>
                    <a:pt x="196708" y="238233"/>
                  </a:lnTo>
                  <a:lnTo>
                    <a:pt x="204628" y="240102"/>
                  </a:lnTo>
                  <a:lnTo>
                    <a:pt x="212448" y="241348"/>
                  </a:lnTo>
                  <a:lnTo>
                    <a:pt x="220201" y="242179"/>
                  </a:lnTo>
                  <a:lnTo>
                    <a:pt x="226216" y="242733"/>
                  </a:lnTo>
                  <a:lnTo>
                    <a:pt x="231074" y="243102"/>
                  </a:lnTo>
                  <a:lnTo>
                    <a:pt x="243328" y="2438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1"/>
            <p:cNvSpPr/>
            <p:nvPr/>
          </p:nvSpPr>
          <p:spPr>
            <a:xfrm>
              <a:off x="4808220" y="3817629"/>
              <a:ext cx="251461" cy="213321"/>
            </a:xfrm>
            <a:custGeom>
              <a:avLst/>
              <a:gdLst/>
              <a:ahLst/>
              <a:cxnLst/>
              <a:rect l="0" t="0" r="0" b="0"/>
              <a:pathLst>
                <a:path w="251461" h="213321">
                  <a:moveTo>
                    <a:pt x="0" y="15231"/>
                  </a:moveTo>
                  <a:lnTo>
                    <a:pt x="11352" y="3880"/>
                  </a:lnTo>
                  <a:lnTo>
                    <a:pt x="14341" y="2584"/>
                  </a:lnTo>
                  <a:lnTo>
                    <a:pt x="22178" y="1143"/>
                  </a:lnTo>
                  <a:lnTo>
                    <a:pt x="26639" y="759"/>
                  </a:lnTo>
                  <a:lnTo>
                    <a:pt x="31306" y="503"/>
                  </a:lnTo>
                  <a:lnTo>
                    <a:pt x="36111" y="333"/>
                  </a:lnTo>
                  <a:lnTo>
                    <a:pt x="67309" y="59"/>
                  </a:lnTo>
                  <a:lnTo>
                    <a:pt x="110558" y="0"/>
                  </a:lnTo>
                  <a:lnTo>
                    <a:pt x="119426" y="844"/>
                  </a:lnTo>
                  <a:lnTo>
                    <a:pt x="127877" y="2253"/>
                  </a:lnTo>
                  <a:lnTo>
                    <a:pt x="136051" y="4039"/>
                  </a:lnTo>
                  <a:lnTo>
                    <a:pt x="144041" y="6076"/>
                  </a:lnTo>
                  <a:lnTo>
                    <a:pt x="151907" y="8281"/>
                  </a:lnTo>
                  <a:lnTo>
                    <a:pt x="167421" y="12989"/>
                  </a:lnTo>
                  <a:lnTo>
                    <a:pt x="182783" y="17904"/>
                  </a:lnTo>
                  <a:lnTo>
                    <a:pt x="189589" y="20399"/>
                  </a:lnTo>
                  <a:lnTo>
                    <a:pt x="195819" y="22910"/>
                  </a:lnTo>
                  <a:lnTo>
                    <a:pt x="201666" y="25430"/>
                  </a:lnTo>
                  <a:lnTo>
                    <a:pt x="212678" y="30488"/>
                  </a:lnTo>
                  <a:lnTo>
                    <a:pt x="217986" y="33022"/>
                  </a:lnTo>
                  <a:lnTo>
                    <a:pt x="221524" y="35559"/>
                  </a:lnTo>
                  <a:lnTo>
                    <a:pt x="223883" y="38096"/>
                  </a:lnTo>
                  <a:lnTo>
                    <a:pt x="225455" y="40634"/>
                  </a:lnTo>
                  <a:lnTo>
                    <a:pt x="226503" y="44020"/>
                  </a:lnTo>
                  <a:lnTo>
                    <a:pt x="227202" y="47970"/>
                  </a:lnTo>
                  <a:lnTo>
                    <a:pt x="227668" y="52297"/>
                  </a:lnTo>
                  <a:lnTo>
                    <a:pt x="227132" y="56029"/>
                  </a:lnTo>
                  <a:lnTo>
                    <a:pt x="224279" y="62432"/>
                  </a:lnTo>
                  <a:lnTo>
                    <a:pt x="217913" y="74842"/>
                  </a:lnTo>
                  <a:lnTo>
                    <a:pt x="213855" y="79525"/>
                  </a:lnTo>
                  <a:lnTo>
                    <a:pt x="208610" y="84341"/>
                  </a:lnTo>
                  <a:lnTo>
                    <a:pt x="202573" y="89244"/>
                  </a:lnTo>
                  <a:lnTo>
                    <a:pt x="196856" y="94206"/>
                  </a:lnTo>
                  <a:lnTo>
                    <a:pt x="191350" y="99208"/>
                  </a:lnTo>
                  <a:lnTo>
                    <a:pt x="180718" y="109281"/>
                  </a:lnTo>
                  <a:lnTo>
                    <a:pt x="170348" y="119402"/>
                  </a:lnTo>
                  <a:lnTo>
                    <a:pt x="164366" y="124472"/>
                  </a:lnTo>
                  <a:lnTo>
                    <a:pt x="157837" y="129544"/>
                  </a:lnTo>
                  <a:lnTo>
                    <a:pt x="150945" y="134620"/>
                  </a:lnTo>
                  <a:lnTo>
                    <a:pt x="144657" y="138850"/>
                  </a:lnTo>
                  <a:lnTo>
                    <a:pt x="138771" y="142517"/>
                  </a:lnTo>
                  <a:lnTo>
                    <a:pt x="133154" y="145809"/>
                  </a:lnTo>
                  <a:lnTo>
                    <a:pt x="127716" y="149696"/>
                  </a:lnTo>
                  <a:lnTo>
                    <a:pt x="122398" y="153981"/>
                  </a:lnTo>
                  <a:lnTo>
                    <a:pt x="117158" y="158531"/>
                  </a:lnTo>
                  <a:lnTo>
                    <a:pt x="109079" y="165844"/>
                  </a:lnTo>
                  <a:lnTo>
                    <a:pt x="105740" y="168980"/>
                  </a:lnTo>
                  <a:lnTo>
                    <a:pt x="103514" y="171917"/>
                  </a:lnTo>
                  <a:lnTo>
                    <a:pt x="101039" y="177438"/>
                  </a:lnTo>
                  <a:lnTo>
                    <a:pt x="100380" y="180942"/>
                  </a:lnTo>
                  <a:lnTo>
                    <a:pt x="99940" y="184972"/>
                  </a:lnTo>
                  <a:lnTo>
                    <a:pt x="99647" y="189352"/>
                  </a:lnTo>
                  <a:lnTo>
                    <a:pt x="100298" y="193118"/>
                  </a:lnTo>
                  <a:lnTo>
                    <a:pt x="103279" y="199561"/>
                  </a:lnTo>
                  <a:lnTo>
                    <a:pt x="105260" y="201618"/>
                  </a:lnTo>
                  <a:lnTo>
                    <a:pt x="107426" y="202989"/>
                  </a:lnTo>
                  <a:lnTo>
                    <a:pt x="112938" y="205359"/>
                  </a:lnTo>
                  <a:lnTo>
                    <a:pt x="121033" y="209235"/>
                  </a:lnTo>
                  <a:lnTo>
                    <a:pt x="125562" y="210607"/>
                  </a:lnTo>
                  <a:lnTo>
                    <a:pt x="130275" y="211522"/>
                  </a:lnTo>
                  <a:lnTo>
                    <a:pt x="135110" y="212132"/>
                  </a:lnTo>
                  <a:lnTo>
                    <a:pt x="140873" y="212538"/>
                  </a:lnTo>
                  <a:lnTo>
                    <a:pt x="147256" y="212809"/>
                  </a:lnTo>
                  <a:lnTo>
                    <a:pt x="161121" y="213110"/>
                  </a:lnTo>
                  <a:lnTo>
                    <a:pt x="198265" y="213320"/>
                  </a:lnTo>
                  <a:lnTo>
                    <a:pt x="205837" y="212483"/>
                  </a:lnTo>
                  <a:lnTo>
                    <a:pt x="213425" y="211080"/>
                  </a:lnTo>
                  <a:lnTo>
                    <a:pt x="221023" y="209297"/>
                  </a:lnTo>
                  <a:lnTo>
                    <a:pt x="226935" y="208108"/>
                  </a:lnTo>
                  <a:lnTo>
                    <a:pt x="231724" y="207316"/>
                  </a:lnTo>
                  <a:lnTo>
                    <a:pt x="235763" y="206787"/>
                  </a:lnTo>
                  <a:lnTo>
                    <a:pt x="239302" y="205589"/>
                  </a:lnTo>
                  <a:lnTo>
                    <a:pt x="242508" y="203943"/>
                  </a:lnTo>
                  <a:lnTo>
                    <a:pt x="251460" y="19811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0" y="0"/>
            <a:ext cx="9144000" cy="6705600"/>
            <a:chOff x="0" y="0"/>
            <a:chExt cx="9144000" cy="6705600"/>
          </a:xfrm>
        </p:grpSpPr>
        <p:grpSp>
          <p:nvGrpSpPr>
            <p:cNvPr id="93190" name="Group 9"/>
            <p:cNvGrpSpPr>
              <a:grpSpLocks/>
            </p:cNvGrpSpPr>
            <p:nvPr/>
          </p:nvGrpSpPr>
          <p:grpSpPr bwMode="auto">
            <a:xfrm>
              <a:off x="0" y="0"/>
              <a:ext cx="9144000" cy="6705600"/>
              <a:chOff x="0" y="0"/>
              <a:chExt cx="9144000" cy="67056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0"/>
                <a:ext cx="9144000" cy="670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pic>
            <p:nvPicPr>
              <p:cNvPr id="93193" name="Picture 5" descr="question_mark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905000" y="228600"/>
                <a:ext cx="5003800" cy="5602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93191" name="TextBox 10"/>
            <p:cNvSpPr txBox="1">
              <a:spLocks noChangeArrowheads="1"/>
            </p:cNvSpPr>
            <p:nvPr/>
          </p:nvSpPr>
          <p:spPr bwMode="auto">
            <a:xfrm>
              <a:off x="609600" y="5832157"/>
              <a:ext cx="8077200" cy="4924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600" i="1">
                  <a:solidFill>
                    <a:schemeClr val="bg1"/>
                  </a:solidFill>
                  <a:latin typeface="Calibri" pitchFamily="34" charset="0"/>
                </a:rPr>
                <a:t>Every man dies, not every man really lives.</a:t>
              </a:r>
            </a:p>
          </p:txBody>
        </p:sp>
      </p:grpSp>
      <p:sp>
        <p:nvSpPr>
          <p:cNvPr id="93186" name="TextBox 2"/>
          <p:cNvSpPr txBox="1">
            <a:spLocks noChangeArrowheads="1"/>
          </p:cNvSpPr>
          <p:nvPr/>
        </p:nvSpPr>
        <p:spPr bwMode="auto">
          <a:xfrm>
            <a:off x="-152400" y="457200"/>
            <a:ext cx="51054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3.1: Properties </a:t>
            </a:r>
          </a:p>
          <a:p>
            <a:pPr algn="ctr"/>
            <a:r>
              <a:rPr lang="en-US" sz="3600" b="1">
                <a:solidFill>
                  <a:schemeClr val="bg1"/>
                </a:solidFill>
                <a:latin typeface="Calibri" pitchFamily="34" charset="0"/>
              </a:rPr>
              <a:t>of Parallel Lines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5840413"/>
            <a:ext cx="9144000" cy="10175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8100" dir="5400000" algn="ctr" rotWithShape="0">
              <a:srgbClr val="002041">
                <a:alpha val="4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sz="2600" i="1">
              <a:solidFill>
                <a:srgbClr val="FFFFFF"/>
              </a:solidFill>
              <a:latin typeface="+mn-lt"/>
              <a:ea typeface="ＭＳ Ｐゴシック" pitchFamily="-107" charset="-128"/>
              <a:cs typeface="ＭＳ Ｐゴシック" pitchFamily="-107" charset="-128"/>
            </a:endParaRPr>
          </a:p>
        </p:txBody>
      </p:sp>
      <p:sp>
        <p:nvSpPr>
          <p:cNvPr id="93188" name="TextBox 4"/>
          <p:cNvSpPr txBox="1">
            <a:spLocks noChangeArrowheads="1"/>
          </p:cNvSpPr>
          <p:nvPr/>
        </p:nvSpPr>
        <p:spPr bwMode="auto">
          <a:xfrm>
            <a:off x="533400" y="5840413"/>
            <a:ext cx="81534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Every man dies, not every man really lives.</a:t>
            </a:r>
          </a:p>
          <a:p>
            <a:pPr algn="ctr"/>
            <a:r>
              <a:rPr lang="en-US" sz="2600" i="1">
                <a:solidFill>
                  <a:schemeClr val="bg1"/>
                </a:solidFill>
                <a:latin typeface="Calibri" pitchFamily="34" charset="0"/>
              </a:rPr>
              <a:t>-William Wallace</a:t>
            </a:r>
          </a:p>
          <a:p>
            <a:endParaRPr lang="en-US">
              <a:latin typeface="Calibri" pitchFamily="34" charset="0"/>
            </a:endParaRPr>
          </a:p>
        </p:txBody>
      </p:sp>
      <p:sp>
        <p:nvSpPr>
          <p:cNvPr id="93189" name="Text Box 6"/>
          <p:cNvSpPr txBox="1">
            <a:spLocks noChangeArrowheads="1"/>
          </p:cNvSpPr>
          <p:nvPr/>
        </p:nvSpPr>
        <p:spPr bwMode="auto">
          <a:xfrm>
            <a:off x="0" y="2806700"/>
            <a:ext cx="9144000" cy="1815882"/>
          </a:xfrm>
          <a:prstGeom prst="rect">
            <a:avLst/>
          </a:prstGeom>
          <a:solidFill>
            <a:schemeClr val="bg1">
              <a:alpha val="54117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Calibri" pitchFamily="34" charset="0"/>
              </a:rPr>
              <a:t>HOMEWORK: </a:t>
            </a:r>
            <a:r>
              <a:rPr lang="en-US" sz="2800">
                <a:latin typeface="Calibri" pitchFamily="34" charset="0"/>
              </a:rPr>
              <a:t>Section 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3.1 page 131: </a:t>
            </a:r>
            <a:r>
              <a:rPr lang="en-US" sz="2800" smtClean="0">
                <a:latin typeface="Calibri" pitchFamily="34" charset="0"/>
                <a:cs typeface="Times New Roman" pitchFamily="18" charset="0"/>
              </a:rPr>
              <a:t>1-6,9</a:t>
            </a:r>
            <a:r>
              <a:rPr lang="en-US" sz="2800">
                <a:latin typeface="Calibri" pitchFamily="34" charset="0"/>
                <a:cs typeface="Times New Roman" pitchFamily="18" charset="0"/>
              </a:rPr>
              <a:t>, </a:t>
            </a:r>
            <a:r>
              <a:rPr lang="en-US" sz="2800" smtClean="0">
                <a:latin typeface="Calibri" pitchFamily="34" charset="0"/>
                <a:cs typeface="Times New Roman" pitchFamily="18" charset="0"/>
              </a:rPr>
              <a:t>11-13, 15-18, 19,22-25, 37-41</a:t>
            </a:r>
            <a:endParaRPr lang="en-US" sz="280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en-US" sz="2800" b="1" dirty="0">
                <a:latin typeface="Calibri" pitchFamily="34" charset="0"/>
                <a:cs typeface="Times New Roman" pitchFamily="18" charset="0"/>
              </a:rPr>
              <a:t>TERMS</a:t>
            </a:r>
            <a:r>
              <a:rPr lang="en-US" sz="2800" dirty="0">
                <a:latin typeface="Calibri" pitchFamily="34" charset="0"/>
                <a:cs typeface="Times New Roman" pitchFamily="18" charset="0"/>
              </a:rPr>
              <a:t>: transversal, alternate interior (exterior) angles, same-side interior (exterior) angles, corresponding angles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Identifying Angles</a:t>
            </a:r>
          </a:p>
        </p:txBody>
      </p:sp>
      <p:sp>
        <p:nvSpPr>
          <p:cNvPr id="18435" name="TextBox 23"/>
          <p:cNvSpPr txBox="1">
            <a:spLocks noChangeArrowheads="1"/>
          </p:cNvSpPr>
          <p:nvPr/>
        </p:nvSpPr>
        <p:spPr bwMode="auto">
          <a:xfrm>
            <a:off x="838200" y="1447800"/>
            <a:ext cx="72390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Alternate Interior Angles: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Nonadjacent interior angles that lie on opposite sides of the transversal.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6" name="TextBox 23"/>
          <p:cNvSpPr txBox="1">
            <a:spLocks noChangeArrowheads="1"/>
          </p:cNvSpPr>
          <p:nvPr/>
        </p:nvSpPr>
        <p:spPr bwMode="auto">
          <a:xfrm>
            <a:off x="838200" y="2971800"/>
            <a:ext cx="73152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Same-Side Interior Angles: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Angles that lie on the same side of the transversal between the two lines it intersects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7" name="TextBox 23"/>
          <p:cNvSpPr txBox="1">
            <a:spLocks noChangeArrowheads="1"/>
          </p:cNvSpPr>
          <p:nvPr/>
        </p:nvSpPr>
        <p:spPr bwMode="auto">
          <a:xfrm>
            <a:off x="838200" y="4495800"/>
            <a:ext cx="7315200" cy="12001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Corresponding Angles: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Angles that lie on the same side of the transversal in corresponding positions relative to the two lines it intersects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9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Identifying Angles</a:t>
            </a:r>
          </a:p>
        </p:txBody>
      </p:sp>
      <p:grpSp>
        <p:nvGrpSpPr>
          <p:cNvPr id="20490" name="Group 57"/>
          <p:cNvGrpSpPr>
            <a:grpSpLocks/>
          </p:cNvGrpSpPr>
          <p:nvPr/>
        </p:nvGrpSpPr>
        <p:grpSpPr bwMode="auto">
          <a:xfrm>
            <a:off x="304800" y="1524000"/>
            <a:ext cx="2667000" cy="2590800"/>
            <a:chOff x="304800" y="1524000"/>
            <a:chExt cx="2667000" cy="2590800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304800" y="2209800"/>
              <a:ext cx="2667000" cy="228600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81000" y="3200400"/>
              <a:ext cx="2590800" cy="152400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 flipH="1" flipV="1">
              <a:off x="380207" y="2818606"/>
              <a:ext cx="2590800" cy="1587"/>
            </a:xfrm>
            <a:prstGeom prst="straightConnector1">
              <a:avLst/>
            </a:prstGeom>
            <a:ln w="3810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502" name="TextBox 32"/>
            <p:cNvSpPr txBox="1">
              <a:spLocks noChangeArrowheads="1"/>
            </p:cNvSpPr>
            <p:nvPr/>
          </p:nvSpPr>
          <p:spPr bwMode="auto">
            <a:xfrm>
              <a:off x="1295400" y="19050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5</a:t>
              </a:r>
            </a:p>
          </p:txBody>
        </p:sp>
        <p:sp>
          <p:nvSpPr>
            <p:cNvPr id="20503" name="TextBox 33"/>
            <p:cNvSpPr txBox="1">
              <a:spLocks noChangeArrowheads="1"/>
            </p:cNvSpPr>
            <p:nvPr/>
          </p:nvSpPr>
          <p:spPr bwMode="auto">
            <a:xfrm>
              <a:off x="1295400" y="2312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20504" name="TextBox 34"/>
            <p:cNvSpPr txBox="1">
              <a:spLocks noChangeArrowheads="1"/>
            </p:cNvSpPr>
            <p:nvPr/>
          </p:nvSpPr>
          <p:spPr bwMode="auto">
            <a:xfrm>
              <a:off x="1731670" y="1828800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6</a:t>
              </a:r>
            </a:p>
          </p:txBody>
        </p:sp>
        <p:sp>
          <p:nvSpPr>
            <p:cNvPr id="20505" name="TextBox 35"/>
            <p:cNvSpPr txBox="1">
              <a:spLocks noChangeArrowheads="1"/>
            </p:cNvSpPr>
            <p:nvPr/>
          </p:nvSpPr>
          <p:spPr bwMode="auto">
            <a:xfrm>
              <a:off x="1731670" y="23123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  <p:sp>
          <p:nvSpPr>
            <p:cNvPr id="20506" name="TextBox 36"/>
            <p:cNvSpPr txBox="1">
              <a:spLocks noChangeArrowheads="1"/>
            </p:cNvSpPr>
            <p:nvPr/>
          </p:nvSpPr>
          <p:spPr bwMode="auto">
            <a:xfrm>
              <a:off x="1295400" y="28457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4</a:t>
              </a:r>
            </a:p>
          </p:txBody>
        </p:sp>
        <p:sp>
          <p:nvSpPr>
            <p:cNvPr id="20507" name="TextBox 37"/>
            <p:cNvSpPr txBox="1">
              <a:spLocks noChangeArrowheads="1"/>
            </p:cNvSpPr>
            <p:nvPr/>
          </p:nvSpPr>
          <p:spPr bwMode="auto">
            <a:xfrm>
              <a:off x="1731670" y="28457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2</a:t>
              </a:r>
            </a:p>
          </p:txBody>
        </p:sp>
        <p:sp>
          <p:nvSpPr>
            <p:cNvPr id="20508" name="TextBox 38"/>
            <p:cNvSpPr txBox="1">
              <a:spLocks noChangeArrowheads="1"/>
            </p:cNvSpPr>
            <p:nvPr/>
          </p:nvSpPr>
          <p:spPr bwMode="auto">
            <a:xfrm>
              <a:off x="1295400" y="33029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7</a:t>
              </a:r>
            </a:p>
          </p:txBody>
        </p:sp>
        <p:sp>
          <p:nvSpPr>
            <p:cNvPr id="20509" name="TextBox 39"/>
            <p:cNvSpPr txBox="1">
              <a:spLocks noChangeArrowheads="1"/>
            </p:cNvSpPr>
            <p:nvPr/>
          </p:nvSpPr>
          <p:spPr bwMode="auto">
            <a:xfrm>
              <a:off x="1731670" y="3302913"/>
              <a:ext cx="325730" cy="430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200">
                  <a:latin typeface="Times New Roman" pitchFamily="18" charset="0"/>
                  <a:cs typeface="Times New Roman" pitchFamily="18" charset="0"/>
                </a:rPr>
                <a:t>8</a:t>
              </a:r>
            </a:p>
          </p:txBody>
        </p:sp>
      </p:grpSp>
      <p:sp>
        <p:nvSpPr>
          <p:cNvPr id="20491" name="TextBox 23"/>
          <p:cNvSpPr txBox="1">
            <a:spLocks noChangeArrowheads="1"/>
          </p:cNvSpPr>
          <p:nvPr/>
        </p:nvSpPr>
        <p:spPr bwMode="auto">
          <a:xfrm>
            <a:off x="3581400" y="1371600"/>
            <a:ext cx="5257800" cy="830263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Alternate Interior Angles: </a:t>
            </a:r>
          </a:p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and        are alternate interior angles</a:t>
            </a:r>
          </a:p>
        </p:txBody>
      </p:sp>
      <p:graphicFrame>
        <p:nvGraphicFramePr>
          <p:cNvPr id="20482" name="Object 2"/>
          <p:cNvGraphicFramePr>
            <a:graphicFrameLocks noChangeAspect="1"/>
          </p:cNvGraphicFramePr>
          <p:nvPr/>
        </p:nvGraphicFramePr>
        <p:xfrm>
          <a:off x="3600450" y="1828800"/>
          <a:ext cx="43815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4" name="Equation" r:id="rId4" imgW="190500" imgH="127000" progId="Equation.3">
                  <p:embed/>
                </p:oleObj>
              </mc:Choice>
              <mc:Fallback>
                <p:oleObj name="Equation" r:id="rId4" imgW="190500" imgH="127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00450" y="1828800"/>
                        <a:ext cx="43815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8" name="Object 3"/>
          <p:cNvGraphicFramePr>
            <a:graphicFrameLocks noChangeAspect="1"/>
          </p:cNvGraphicFramePr>
          <p:nvPr/>
        </p:nvGraphicFramePr>
        <p:xfrm>
          <a:off x="4608513" y="1828800"/>
          <a:ext cx="49688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5" name="Equation" r:id="rId6" imgW="215900" imgH="127000" progId="Equation.3">
                  <p:embed/>
                </p:oleObj>
              </mc:Choice>
              <mc:Fallback>
                <p:oleObj name="Equation" r:id="rId6" imgW="215900" imgH="1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513" y="1828800"/>
                        <a:ext cx="496887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3581400" y="2914650"/>
            <a:ext cx="5257800" cy="1200150"/>
            <a:chOff x="3581400" y="2914472"/>
            <a:chExt cx="5257800" cy="1200328"/>
          </a:xfrm>
        </p:grpSpPr>
        <p:sp>
          <p:nvSpPr>
            <p:cNvPr id="20498" name="TextBox 23"/>
            <p:cNvSpPr txBox="1">
              <a:spLocks noChangeArrowheads="1"/>
            </p:cNvSpPr>
            <p:nvPr/>
          </p:nvSpPr>
          <p:spPr bwMode="auto">
            <a:xfrm>
              <a:off x="3581400" y="2914472"/>
              <a:ext cx="5257800" cy="1200328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Same-Side Interior Angles: </a:t>
              </a: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and        are same-side interior angles (AKA co-interior angles)</a:t>
              </a:r>
            </a:p>
          </p:txBody>
        </p:sp>
        <p:graphicFrame>
          <p:nvGraphicFramePr>
            <p:cNvPr id="20487" name="Object 7"/>
            <p:cNvGraphicFramePr>
              <a:graphicFrameLocks noChangeAspect="1"/>
            </p:cNvGraphicFramePr>
            <p:nvPr/>
          </p:nvGraphicFramePr>
          <p:xfrm>
            <a:off x="3600450" y="3371672"/>
            <a:ext cx="43815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6" name="Equation" r:id="rId8" imgW="190500" imgH="127000" progId="Equation.3">
                    <p:embed/>
                  </p:oleObj>
                </mc:Choice>
                <mc:Fallback>
                  <p:oleObj name="Equation" r:id="rId8" imgW="190500" imgH="1270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450" y="3371672"/>
                          <a:ext cx="438150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6" name="Object 4"/>
          <p:cNvGraphicFramePr>
            <a:graphicFrameLocks noChangeAspect="1"/>
          </p:cNvGraphicFramePr>
          <p:nvPr/>
        </p:nvGraphicFramePr>
        <p:xfrm>
          <a:off x="4594225" y="3371850"/>
          <a:ext cx="52705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Equation" r:id="rId9" imgW="228600" imgH="127000" progId="Equation.3">
                  <p:embed/>
                </p:oleObj>
              </mc:Choice>
              <mc:Fallback>
                <p:oleObj name="Equation" r:id="rId9" imgW="228600" imgH="1270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94225" y="3371850"/>
                        <a:ext cx="527050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685800" y="4768850"/>
            <a:ext cx="5257800" cy="831850"/>
            <a:chOff x="3581400" y="4743272"/>
            <a:chExt cx="5257800" cy="830997"/>
          </a:xfrm>
        </p:grpSpPr>
        <p:sp>
          <p:nvSpPr>
            <p:cNvPr id="20497" name="TextBox 23"/>
            <p:cNvSpPr txBox="1">
              <a:spLocks noChangeArrowheads="1"/>
            </p:cNvSpPr>
            <p:nvPr/>
          </p:nvSpPr>
          <p:spPr bwMode="auto">
            <a:xfrm>
              <a:off x="3581400" y="4743272"/>
              <a:ext cx="5257800" cy="830997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Corresponding Angles: </a:t>
              </a: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and        are corresponding angles</a:t>
              </a:r>
            </a:p>
          </p:txBody>
        </p:sp>
        <p:graphicFrame>
          <p:nvGraphicFramePr>
            <p:cNvPr id="20486" name="Object 6"/>
            <p:cNvGraphicFramePr>
              <a:graphicFrameLocks noChangeAspect="1"/>
            </p:cNvGraphicFramePr>
            <p:nvPr/>
          </p:nvGraphicFramePr>
          <p:xfrm>
            <a:off x="3600450" y="5200472"/>
            <a:ext cx="43815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498" name="Equation" r:id="rId11" imgW="190500" imgH="127000" progId="Equation.3">
                    <p:embed/>
                  </p:oleObj>
                </mc:Choice>
                <mc:Fallback>
                  <p:oleObj name="Equation" r:id="rId11" imgW="190500" imgH="1270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00450" y="5200472"/>
                          <a:ext cx="438150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9" name="Object 5"/>
          <p:cNvGraphicFramePr>
            <a:graphicFrameLocks noChangeAspect="1"/>
          </p:cNvGraphicFramePr>
          <p:nvPr/>
        </p:nvGraphicFramePr>
        <p:xfrm>
          <a:off x="1712913" y="5227638"/>
          <a:ext cx="49847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Equation" r:id="rId12" imgW="215900" imgH="127000" progId="Equation.3">
                  <p:embed/>
                </p:oleObj>
              </mc:Choice>
              <mc:Fallback>
                <p:oleObj name="Equation" r:id="rId12" imgW="215900" imgH="1270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2913" y="5227638"/>
                        <a:ext cx="498475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3581400" y="2362200"/>
            <a:ext cx="1828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Also: </a:t>
            </a: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3581400" y="4141788"/>
            <a:ext cx="18288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Also: </a:t>
            </a:r>
          </a:p>
        </p:txBody>
      </p:sp>
      <p:sp>
        <p:nvSpPr>
          <p:cNvPr id="52" name="TextBox 51"/>
          <p:cNvSpPr txBox="1">
            <a:spLocks noChangeArrowheads="1"/>
          </p:cNvSpPr>
          <p:nvPr/>
        </p:nvSpPr>
        <p:spPr bwMode="auto">
          <a:xfrm>
            <a:off x="685800" y="5665788"/>
            <a:ext cx="18288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Also: 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1060383" y="1792025"/>
            <a:ext cx="5285391" cy="2726636"/>
            <a:chOff x="1060383" y="1792025"/>
            <a:chExt cx="5285391" cy="2726636"/>
          </a:xfrm>
        </p:grpSpPr>
        <p:sp>
          <p:nvSpPr>
            <p:cNvPr id="2" name="SMARTInkAnnotation211"/>
            <p:cNvSpPr/>
            <p:nvPr/>
          </p:nvSpPr>
          <p:spPr>
            <a:xfrm>
              <a:off x="4435430" y="2377440"/>
              <a:ext cx="334691" cy="251135"/>
            </a:xfrm>
            <a:custGeom>
              <a:avLst/>
              <a:gdLst/>
              <a:ahLst/>
              <a:cxnLst/>
              <a:rect l="0" t="0" r="0" b="0"/>
              <a:pathLst>
                <a:path w="334691" h="251135">
                  <a:moveTo>
                    <a:pt x="273731" y="0"/>
                  </a:moveTo>
                  <a:lnTo>
                    <a:pt x="273731" y="4045"/>
                  </a:lnTo>
                  <a:lnTo>
                    <a:pt x="272884" y="5237"/>
                  </a:lnTo>
                  <a:lnTo>
                    <a:pt x="271473" y="6031"/>
                  </a:lnTo>
                  <a:lnTo>
                    <a:pt x="269686" y="6561"/>
                  </a:lnTo>
                  <a:lnTo>
                    <a:pt x="268494" y="8607"/>
                  </a:lnTo>
                  <a:lnTo>
                    <a:pt x="267169" y="15397"/>
                  </a:lnTo>
                  <a:lnTo>
                    <a:pt x="264323" y="21801"/>
                  </a:lnTo>
                  <a:lnTo>
                    <a:pt x="259389" y="28316"/>
                  </a:lnTo>
                  <a:lnTo>
                    <a:pt x="255703" y="32424"/>
                  </a:lnTo>
                  <a:lnTo>
                    <a:pt x="251552" y="36856"/>
                  </a:lnTo>
                  <a:lnTo>
                    <a:pt x="247092" y="42351"/>
                  </a:lnTo>
                  <a:lnTo>
                    <a:pt x="242424" y="48554"/>
                  </a:lnTo>
                  <a:lnTo>
                    <a:pt x="237619" y="55229"/>
                  </a:lnTo>
                  <a:lnTo>
                    <a:pt x="232723" y="61373"/>
                  </a:lnTo>
                  <a:lnTo>
                    <a:pt x="227765" y="67162"/>
                  </a:lnTo>
                  <a:lnTo>
                    <a:pt x="222767" y="72715"/>
                  </a:lnTo>
                  <a:lnTo>
                    <a:pt x="210440" y="85658"/>
                  </a:lnTo>
                  <a:lnTo>
                    <a:pt x="203597" y="92665"/>
                  </a:lnTo>
                  <a:lnTo>
                    <a:pt x="195648" y="99030"/>
                  </a:lnTo>
                  <a:lnTo>
                    <a:pt x="186962" y="104967"/>
                  </a:lnTo>
                  <a:lnTo>
                    <a:pt x="177784" y="110618"/>
                  </a:lnTo>
                  <a:lnTo>
                    <a:pt x="169126" y="116925"/>
                  </a:lnTo>
                  <a:lnTo>
                    <a:pt x="160815" y="123670"/>
                  </a:lnTo>
                  <a:lnTo>
                    <a:pt x="152733" y="130707"/>
                  </a:lnTo>
                  <a:lnTo>
                    <a:pt x="143958" y="137091"/>
                  </a:lnTo>
                  <a:lnTo>
                    <a:pt x="134723" y="143041"/>
                  </a:lnTo>
                  <a:lnTo>
                    <a:pt x="125178" y="148701"/>
                  </a:lnTo>
                  <a:lnTo>
                    <a:pt x="116276" y="155014"/>
                  </a:lnTo>
                  <a:lnTo>
                    <a:pt x="107800" y="161763"/>
                  </a:lnTo>
                  <a:lnTo>
                    <a:pt x="99610" y="168802"/>
                  </a:lnTo>
                  <a:lnTo>
                    <a:pt x="91610" y="175188"/>
                  </a:lnTo>
                  <a:lnTo>
                    <a:pt x="83737" y="181139"/>
                  </a:lnTo>
                  <a:lnTo>
                    <a:pt x="68215" y="192266"/>
                  </a:lnTo>
                  <a:lnTo>
                    <a:pt x="52850" y="202856"/>
                  </a:lnTo>
                  <a:lnTo>
                    <a:pt x="46043" y="207204"/>
                  </a:lnTo>
                  <a:lnTo>
                    <a:pt x="39812" y="210950"/>
                  </a:lnTo>
                  <a:lnTo>
                    <a:pt x="33965" y="214293"/>
                  </a:lnTo>
                  <a:lnTo>
                    <a:pt x="22953" y="220266"/>
                  </a:lnTo>
                  <a:lnTo>
                    <a:pt x="13260" y="225743"/>
                  </a:lnTo>
                  <a:lnTo>
                    <a:pt x="6130" y="230999"/>
                  </a:lnTo>
                  <a:lnTo>
                    <a:pt x="3890" y="233586"/>
                  </a:lnTo>
                  <a:lnTo>
                    <a:pt x="2396" y="236157"/>
                  </a:lnTo>
                  <a:lnTo>
                    <a:pt x="0" y="242322"/>
                  </a:lnTo>
                  <a:lnTo>
                    <a:pt x="650" y="242829"/>
                  </a:lnTo>
                  <a:lnTo>
                    <a:pt x="10034" y="245898"/>
                  </a:lnTo>
                  <a:lnTo>
                    <a:pt x="14113" y="247752"/>
                  </a:lnTo>
                  <a:lnTo>
                    <a:pt x="19372" y="248988"/>
                  </a:lnTo>
                  <a:lnTo>
                    <a:pt x="25418" y="249812"/>
                  </a:lnTo>
                  <a:lnTo>
                    <a:pt x="31989" y="250361"/>
                  </a:lnTo>
                  <a:lnTo>
                    <a:pt x="39756" y="250727"/>
                  </a:lnTo>
                  <a:lnTo>
                    <a:pt x="57417" y="251134"/>
                  </a:lnTo>
                  <a:lnTo>
                    <a:pt x="67715" y="250396"/>
                  </a:lnTo>
                  <a:lnTo>
                    <a:pt x="78813" y="249057"/>
                  </a:lnTo>
                  <a:lnTo>
                    <a:pt x="90445" y="247318"/>
                  </a:lnTo>
                  <a:lnTo>
                    <a:pt x="101587" y="246159"/>
                  </a:lnTo>
                  <a:lnTo>
                    <a:pt x="112402" y="245386"/>
                  </a:lnTo>
                  <a:lnTo>
                    <a:pt x="122998" y="244871"/>
                  </a:lnTo>
                  <a:lnTo>
                    <a:pt x="148318" y="244298"/>
                  </a:lnTo>
                  <a:lnTo>
                    <a:pt x="287408" y="243842"/>
                  </a:lnTo>
                  <a:lnTo>
                    <a:pt x="294702" y="242995"/>
                  </a:lnTo>
                  <a:lnTo>
                    <a:pt x="301258" y="241583"/>
                  </a:lnTo>
                  <a:lnTo>
                    <a:pt x="307322" y="239796"/>
                  </a:lnTo>
                  <a:lnTo>
                    <a:pt x="316318" y="237809"/>
                  </a:lnTo>
                  <a:lnTo>
                    <a:pt x="326142" y="236691"/>
                  </a:lnTo>
                  <a:lnTo>
                    <a:pt x="334690" y="2362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12"/>
            <p:cNvSpPr/>
            <p:nvPr/>
          </p:nvSpPr>
          <p:spPr>
            <a:xfrm>
              <a:off x="4926777" y="2377440"/>
              <a:ext cx="193865" cy="129094"/>
            </a:xfrm>
            <a:custGeom>
              <a:avLst/>
              <a:gdLst/>
              <a:ahLst/>
              <a:cxnLst/>
              <a:rect l="0" t="0" r="0" b="0"/>
              <a:pathLst>
                <a:path w="193865" h="129094">
                  <a:moveTo>
                    <a:pt x="94803" y="0"/>
                  </a:moveTo>
                  <a:lnTo>
                    <a:pt x="90758" y="0"/>
                  </a:lnTo>
                  <a:lnTo>
                    <a:pt x="89566" y="847"/>
                  </a:lnTo>
                  <a:lnTo>
                    <a:pt x="88772" y="2258"/>
                  </a:lnTo>
                  <a:lnTo>
                    <a:pt x="87497" y="6561"/>
                  </a:lnTo>
                  <a:lnTo>
                    <a:pt x="85699" y="8607"/>
                  </a:lnTo>
                  <a:lnTo>
                    <a:pt x="79186" y="15397"/>
                  </a:lnTo>
                  <a:lnTo>
                    <a:pt x="70044" y="24694"/>
                  </a:lnTo>
                  <a:lnTo>
                    <a:pt x="67290" y="28316"/>
                  </a:lnTo>
                  <a:lnTo>
                    <a:pt x="64607" y="32424"/>
                  </a:lnTo>
                  <a:lnTo>
                    <a:pt x="61973" y="36856"/>
                  </a:lnTo>
                  <a:lnTo>
                    <a:pt x="58523" y="41504"/>
                  </a:lnTo>
                  <a:lnTo>
                    <a:pt x="54530" y="46296"/>
                  </a:lnTo>
                  <a:lnTo>
                    <a:pt x="50174" y="51184"/>
                  </a:lnTo>
                  <a:lnTo>
                    <a:pt x="40819" y="61131"/>
                  </a:lnTo>
                  <a:lnTo>
                    <a:pt x="35953" y="66154"/>
                  </a:lnTo>
                  <a:lnTo>
                    <a:pt x="31863" y="71196"/>
                  </a:lnTo>
                  <a:lnTo>
                    <a:pt x="28290" y="76251"/>
                  </a:lnTo>
                  <a:lnTo>
                    <a:pt x="25061" y="81314"/>
                  </a:lnTo>
                  <a:lnTo>
                    <a:pt x="22062" y="85536"/>
                  </a:lnTo>
                  <a:lnTo>
                    <a:pt x="19215" y="89197"/>
                  </a:lnTo>
                  <a:lnTo>
                    <a:pt x="16471" y="92485"/>
                  </a:lnTo>
                  <a:lnTo>
                    <a:pt x="13795" y="95523"/>
                  </a:lnTo>
                  <a:lnTo>
                    <a:pt x="8564" y="101157"/>
                  </a:lnTo>
                  <a:lnTo>
                    <a:pt x="859" y="109089"/>
                  </a:lnTo>
                  <a:lnTo>
                    <a:pt x="0" y="111673"/>
                  </a:lnTo>
                  <a:lnTo>
                    <a:pt x="274" y="114242"/>
                  </a:lnTo>
                  <a:lnTo>
                    <a:pt x="1304" y="116801"/>
                  </a:lnTo>
                  <a:lnTo>
                    <a:pt x="1990" y="119354"/>
                  </a:lnTo>
                  <a:lnTo>
                    <a:pt x="2447" y="121903"/>
                  </a:lnTo>
                  <a:lnTo>
                    <a:pt x="2753" y="124449"/>
                  </a:lnTo>
                  <a:lnTo>
                    <a:pt x="4649" y="126146"/>
                  </a:lnTo>
                  <a:lnTo>
                    <a:pt x="7607" y="127277"/>
                  </a:lnTo>
                  <a:lnTo>
                    <a:pt x="11273" y="128031"/>
                  </a:lnTo>
                  <a:lnTo>
                    <a:pt x="16256" y="128534"/>
                  </a:lnTo>
                  <a:lnTo>
                    <a:pt x="22118" y="128869"/>
                  </a:lnTo>
                  <a:lnTo>
                    <a:pt x="28567" y="129093"/>
                  </a:lnTo>
                  <a:lnTo>
                    <a:pt x="35405" y="128395"/>
                  </a:lnTo>
                  <a:lnTo>
                    <a:pt x="42505" y="127083"/>
                  </a:lnTo>
                  <a:lnTo>
                    <a:pt x="49777" y="125362"/>
                  </a:lnTo>
                  <a:lnTo>
                    <a:pt x="58013" y="124215"/>
                  </a:lnTo>
                  <a:lnTo>
                    <a:pt x="66889" y="123450"/>
                  </a:lnTo>
                  <a:lnTo>
                    <a:pt x="76194" y="122940"/>
                  </a:lnTo>
                  <a:lnTo>
                    <a:pt x="86631" y="121753"/>
                  </a:lnTo>
                  <a:lnTo>
                    <a:pt x="97821" y="120116"/>
                  </a:lnTo>
                  <a:lnTo>
                    <a:pt x="109515" y="118177"/>
                  </a:lnTo>
                  <a:lnTo>
                    <a:pt x="120698" y="116038"/>
                  </a:lnTo>
                  <a:lnTo>
                    <a:pt x="142154" y="111403"/>
                  </a:lnTo>
                  <a:lnTo>
                    <a:pt x="150924" y="109829"/>
                  </a:lnTo>
                  <a:lnTo>
                    <a:pt x="158464" y="108779"/>
                  </a:lnTo>
                  <a:lnTo>
                    <a:pt x="165184" y="108079"/>
                  </a:lnTo>
                  <a:lnTo>
                    <a:pt x="171356" y="106766"/>
                  </a:lnTo>
                  <a:lnTo>
                    <a:pt x="177165" y="105045"/>
                  </a:lnTo>
                  <a:lnTo>
                    <a:pt x="193864" y="990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13"/>
            <p:cNvSpPr/>
            <p:nvPr/>
          </p:nvSpPr>
          <p:spPr>
            <a:xfrm>
              <a:off x="5044441" y="2369820"/>
              <a:ext cx="76200" cy="289561"/>
            </a:xfrm>
            <a:custGeom>
              <a:avLst/>
              <a:gdLst/>
              <a:ahLst/>
              <a:cxnLst/>
              <a:rect l="0" t="0" r="0" b="0"/>
              <a:pathLst>
                <a:path w="76200" h="289561">
                  <a:moveTo>
                    <a:pt x="76199" y="0"/>
                  </a:moveTo>
                  <a:lnTo>
                    <a:pt x="76199" y="4046"/>
                  </a:lnTo>
                  <a:lnTo>
                    <a:pt x="75352" y="5237"/>
                  </a:lnTo>
                  <a:lnTo>
                    <a:pt x="73941" y="6031"/>
                  </a:lnTo>
                  <a:lnTo>
                    <a:pt x="72154" y="6561"/>
                  </a:lnTo>
                  <a:lnTo>
                    <a:pt x="70962" y="8607"/>
                  </a:lnTo>
                  <a:lnTo>
                    <a:pt x="69638" y="15397"/>
                  </a:lnTo>
                  <a:lnTo>
                    <a:pt x="69050" y="24059"/>
                  </a:lnTo>
                  <a:lnTo>
                    <a:pt x="68893" y="28739"/>
                  </a:lnTo>
                  <a:lnTo>
                    <a:pt x="67942" y="33553"/>
                  </a:lnTo>
                  <a:lnTo>
                    <a:pt x="66461" y="38455"/>
                  </a:lnTo>
                  <a:lnTo>
                    <a:pt x="62558" y="49265"/>
                  </a:lnTo>
                  <a:lnTo>
                    <a:pt x="58001" y="62536"/>
                  </a:lnTo>
                  <a:lnTo>
                    <a:pt x="55600" y="68783"/>
                  </a:lnTo>
                  <a:lnTo>
                    <a:pt x="53153" y="74642"/>
                  </a:lnTo>
                  <a:lnTo>
                    <a:pt x="50676" y="80242"/>
                  </a:lnTo>
                  <a:lnTo>
                    <a:pt x="49023" y="86515"/>
                  </a:lnTo>
                  <a:lnTo>
                    <a:pt x="47922" y="93236"/>
                  </a:lnTo>
                  <a:lnTo>
                    <a:pt x="47187" y="100258"/>
                  </a:lnTo>
                  <a:lnTo>
                    <a:pt x="45851" y="108325"/>
                  </a:lnTo>
                  <a:lnTo>
                    <a:pt x="44114" y="117090"/>
                  </a:lnTo>
                  <a:lnTo>
                    <a:pt x="42109" y="126320"/>
                  </a:lnTo>
                  <a:lnTo>
                    <a:pt x="39926" y="135013"/>
                  </a:lnTo>
                  <a:lnTo>
                    <a:pt x="37624" y="143349"/>
                  </a:lnTo>
                  <a:lnTo>
                    <a:pt x="32808" y="159384"/>
                  </a:lnTo>
                  <a:lnTo>
                    <a:pt x="27846" y="174977"/>
                  </a:lnTo>
                  <a:lnTo>
                    <a:pt x="24490" y="182691"/>
                  </a:lnTo>
                  <a:lnTo>
                    <a:pt x="20560" y="190375"/>
                  </a:lnTo>
                  <a:lnTo>
                    <a:pt x="12524" y="204838"/>
                  </a:lnTo>
                  <a:lnTo>
                    <a:pt x="6130" y="216910"/>
                  </a:lnTo>
                  <a:lnTo>
                    <a:pt x="4087" y="222500"/>
                  </a:lnTo>
                  <a:lnTo>
                    <a:pt x="2724" y="227920"/>
                  </a:lnTo>
                  <a:lnTo>
                    <a:pt x="1816" y="233227"/>
                  </a:lnTo>
                  <a:lnTo>
                    <a:pt x="1211" y="238458"/>
                  </a:lnTo>
                  <a:lnTo>
                    <a:pt x="807" y="243638"/>
                  </a:lnTo>
                  <a:lnTo>
                    <a:pt x="537" y="248786"/>
                  </a:lnTo>
                  <a:lnTo>
                    <a:pt x="239" y="259020"/>
                  </a:lnTo>
                  <a:lnTo>
                    <a:pt x="5" y="283329"/>
                  </a:lnTo>
                  <a:lnTo>
                    <a:pt x="0" y="2895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214"/>
            <p:cNvSpPr/>
            <p:nvPr/>
          </p:nvSpPr>
          <p:spPr>
            <a:xfrm>
              <a:off x="5335739" y="2354608"/>
              <a:ext cx="181142" cy="243813"/>
            </a:xfrm>
            <a:custGeom>
              <a:avLst/>
              <a:gdLst/>
              <a:ahLst/>
              <a:cxnLst/>
              <a:rect l="0" t="0" r="0" b="0"/>
              <a:pathLst>
                <a:path w="181142" h="243813">
                  <a:moveTo>
                    <a:pt x="181141" y="7592"/>
                  </a:moveTo>
                  <a:lnTo>
                    <a:pt x="181141" y="0"/>
                  </a:lnTo>
                  <a:lnTo>
                    <a:pt x="173050" y="4026"/>
                  </a:lnTo>
                  <a:lnTo>
                    <a:pt x="169821" y="5214"/>
                  </a:lnTo>
                  <a:lnTo>
                    <a:pt x="166821" y="6007"/>
                  </a:lnTo>
                  <a:lnTo>
                    <a:pt x="163974" y="6535"/>
                  </a:lnTo>
                  <a:lnTo>
                    <a:pt x="160384" y="6888"/>
                  </a:lnTo>
                  <a:lnTo>
                    <a:pt x="156296" y="7122"/>
                  </a:lnTo>
                  <a:lnTo>
                    <a:pt x="151878" y="7279"/>
                  </a:lnTo>
                  <a:lnTo>
                    <a:pt x="146392" y="8230"/>
                  </a:lnTo>
                  <a:lnTo>
                    <a:pt x="140195" y="9711"/>
                  </a:lnTo>
                  <a:lnTo>
                    <a:pt x="133524" y="11544"/>
                  </a:lnTo>
                  <a:lnTo>
                    <a:pt x="126537" y="12767"/>
                  </a:lnTo>
                  <a:lnTo>
                    <a:pt x="119338" y="13582"/>
                  </a:lnTo>
                  <a:lnTo>
                    <a:pt x="111999" y="14126"/>
                  </a:lnTo>
                  <a:lnTo>
                    <a:pt x="104566" y="15334"/>
                  </a:lnTo>
                  <a:lnTo>
                    <a:pt x="97071" y="16987"/>
                  </a:lnTo>
                  <a:lnTo>
                    <a:pt x="89534" y="18935"/>
                  </a:lnTo>
                  <a:lnTo>
                    <a:pt x="81970" y="21081"/>
                  </a:lnTo>
                  <a:lnTo>
                    <a:pt x="66792" y="25723"/>
                  </a:lnTo>
                  <a:lnTo>
                    <a:pt x="60035" y="28146"/>
                  </a:lnTo>
                  <a:lnTo>
                    <a:pt x="53837" y="30608"/>
                  </a:lnTo>
                  <a:lnTo>
                    <a:pt x="48011" y="33096"/>
                  </a:lnTo>
                  <a:lnTo>
                    <a:pt x="43282" y="35601"/>
                  </a:lnTo>
                  <a:lnTo>
                    <a:pt x="39281" y="38118"/>
                  </a:lnTo>
                  <a:lnTo>
                    <a:pt x="35768" y="40643"/>
                  </a:lnTo>
                  <a:lnTo>
                    <a:pt x="32579" y="42326"/>
                  </a:lnTo>
                  <a:lnTo>
                    <a:pt x="29606" y="43448"/>
                  </a:lnTo>
                  <a:lnTo>
                    <a:pt x="26778" y="44196"/>
                  </a:lnTo>
                  <a:lnTo>
                    <a:pt x="25738" y="46388"/>
                  </a:lnTo>
                  <a:lnTo>
                    <a:pt x="25893" y="49543"/>
                  </a:lnTo>
                  <a:lnTo>
                    <a:pt x="26843" y="53339"/>
                  </a:lnTo>
                  <a:lnTo>
                    <a:pt x="30155" y="59815"/>
                  </a:lnTo>
                  <a:lnTo>
                    <a:pt x="32224" y="62728"/>
                  </a:lnTo>
                  <a:lnTo>
                    <a:pt x="35296" y="65516"/>
                  </a:lnTo>
                  <a:lnTo>
                    <a:pt x="39038" y="68221"/>
                  </a:lnTo>
                  <a:lnTo>
                    <a:pt x="43226" y="70872"/>
                  </a:lnTo>
                  <a:lnTo>
                    <a:pt x="47711" y="73485"/>
                  </a:lnTo>
                  <a:lnTo>
                    <a:pt x="52395" y="76074"/>
                  </a:lnTo>
                  <a:lnTo>
                    <a:pt x="57210" y="78647"/>
                  </a:lnTo>
                  <a:lnTo>
                    <a:pt x="62960" y="81209"/>
                  </a:lnTo>
                  <a:lnTo>
                    <a:pt x="69334" y="83763"/>
                  </a:lnTo>
                  <a:lnTo>
                    <a:pt x="76123" y="86313"/>
                  </a:lnTo>
                  <a:lnTo>
                    <a:pt x="82342" y="88859"/>
                  </a:lnTo>
                  <a:lnTo>
                    <a:pt x="88182" y="91404"/>
                  </a:lnTo>
                  <a:lnTo>
                    <a:pt x="99186" y="96488"/>
                  </a:lnTo>
                  <a:lnTo>
                    <a:pt x="109721" y="101571"/>
                  </a:lnTo>
                  <a:lnTo>
                    <a:pt x="114055" y="104111"/>
                  </a:lnTo>
                  <a:lnTo>
                    <a:pt x="117790" y="106651"/>
                  </a:lnTo>
                  <a:lnTo>
                    <a:pt x="121127" y="109192"/>
                  </a:lnTo>
                  <a:lnTo>
                    <a:pt x="123352" y="111732"/>
                  </a:lnTo>
                  <a:lnTo>
                    <a:pt x="124835" y="114272"/>
                  </a:lnTo>
                  <a:lnTo>
                    <a:pt x="125823" y="116812"/>
                  </a:lnTo>
                  <a:lnTo>
                    <a:pt x="125636" y="119352"/>
                  </a:lnTo>
                  <a:lnTo>
                    <a:pt x="124665" y="121892"/>
                  </a:lnTo>
                  <a:lnTo>
                    <a:pt x="121328" y="126972"/>
                  </a:lnTo>
                  <a:lnTo>
                    <a:pt x="117022" y="132052"/>
                  </a:lnTo>
                  <a:lnTo>
                    <a:pt x="112994" y="134592"/>
                  </a:lnTo>
                  <a:lnTo>
                    <a:pt x="107770" y="137132"/>
                  </a:lnTo>
                  <a:lnTo>
                    <a:pt x="101747" y="139672"/>
                  </a:lnTo>
                  <a:lnTo>
                    <a:pt x="90540" y="144752"/>
                  </a:lnTo>
                  <a:lnTo>
                    <a:pt x="85180" y="147292"/>
                  </a:lnTo>
                  <a:lnTo>
                    <a:pt x="79067" y="150679"/>
                  </a:lnTo>
                  <a:lnTo>
                    <a:pt x="72452" y="154630"/>
                  </a:lnTo>
                  <a:lnTo>
                    <a:pt x="65501" y="158957"/>
                  </a:lnTo>
                  <a:lnTo>
                    <a:pt x="59174" y="162689"/>
                  </a:lnTo>
                  <a:lnTo>
                    <a:pt x="53263" y="166023"/>
                  </a:lnTo>
                  <a:lnTo>
                    <a:pt x="47629" y="169093"/>
                  </a:lnTo>
                  <a:lnTo>
                    <a:pt x="41333" y="172833"/>
                  </a:lnTo>
                  <a:lnTo>
                    <a:pt x="27564" y="181503"/>
                  </a:lnTo>
                  <a:lnTo>
                    <a:pt x="22030" y="185340"/>
                  </a:lnTo>
                  <a:lnTo>
                    <a:pt x="17493" y="188744"/>
                  </a:lnTo>
                  <a:lnTo>
                    <a:pt x="13622" y="191860"/>
                  </a:lnTo>
                  <a:lnTo>
                    <a:pt x="10195" y="194784"/>
                  </a:lnTo>
                  <a:lnTo>
                    <a:pt x="7064" y="197580"/>
                  </a:lnTo>
                  <a:lnTo>
                    <a:pt x="4129" y="200291"/>
                  </a:lnTo>
                  <a:lnTo>
                    <a:pt x="2173" y="202945"/>
                  </a:lnTo>
                  <a:lnTo>
                    <a:pt x="0" y="208151"/>
                  </a:lnTo>
                  <a:lnTo>
                    <a:pt x="267" y="211571"/>
                  </a:lnTo>
                  <a:lnTo>
                    <a:pt x="1291" y="215545"/>
                  </a:lnTo>
                  <a:lnTo>
                    <a:pt x="2822" y="219887"/>
                  </a:lnTo>
                  <a:lnTo>
                    <a:pt x="5535" y="222782"/>
                  </a:lnTo>
                  <a:lnTo>
                    <a:pt x="9037" y="224712"/>
                  </a:lnTo>
                  <a:lnTo>
                    <a:pt x="13065" y="225999"/>
                  </a:lnTo>
                  <a:lnTo>
                    <a:pt x="26571" y="229686"/>
                  </a:lnTo>
                  <a:lnTo>
                    <a:pt x="34915" y="231855"/>
                  </a:lnTo>
                  <a:lnTo>
                    <a:pt x="55474" y="236522"/>
                  </a:lnTo>
                  <a:lnTo>
                    <a:pt x="66883" y="238952"/>
                  </a:lnTo>
                  <a:lnTo>
                    <a:pt x="78722" y="240572"/>
                  </a:lnTo>
                  <a:lnTo>
                    <a:pt x="90849" y="241652"/>
                  </a:lnTo>
                  <a:lnTo>
                    <a:pt x="113918" y="242852"/>
                  </a:lnTo>
                  <a:lnTo>
                    <a:pt x="132638" y="243386"/>
                  </a:lnTo>
                  <a:lnTo>
                    <a:pt x="173521" y="2438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215"/>
            <p:cNvSpPr/>
            <p:nvPr/>
          </p:nvSpPr>
          <p:spPr>
            <a:xfrm>
              <a:off x="5411390" y="2316480"/>
              <a:ext cx="36810" cy="358141"/>
            </a:xfrm>
            <a:custGeom>
              <a:avLst/>
              <a:gdLst/>
              <a:ahLst/>
              <a:cxnLst/>
              <a:rect l="0" t="0" r="0" b="0"/>
              <a:pathLst>
                <a:path w="36810" h="358141">
                  <a:moveTo>
                    <a:pt x="21670" y="0"/>
                  </a:moveTo>
                  <a:lnTo>
                    <a:pt x="21670" y="13122"/>
                  </a:lnTo>
                  <a:lnTo>
                    <a:pt x="22516" y="15521"/>
                  </a:lnTo>
                  <a:lnTo>
                    <a:pt x="23927" y="18814"/>
                  </a:lnTo>
                  <a:lnTo>
                    <a:pt x="25715" y="22703"/>
                  </a:lnTo>
                  <a:lnTo>
                    <a:pt x="26907" y="27835"/>
                  </a:lnTo>
                  <a:lnTo>
                    <a:pt x="27701" y="33797"/>
                  </a:lnTo>
                  <a:lnTo>
                    <a:pt x="28231" y="40311"/>
                  </a:lnTo>
                  <a:lnTo>
                    <a:pt x="29430" y="47194"/>
                  </a:lnTo>
                  <a:lnTo>
                    <a:pt x="31077" y="54323"/>
                  </a:lnTo>
                  <a:lnTo>
                    <a:pt x="33021" y="61615"/>
                  </a:lnTo>
                  <a:lnTo>
                    <a:pt x="34318" y="69017"/>
                  </a:lnTo>
                  <a:lnTo>
                    <a:pt x="35182" y="76491"/>
                  </a:lnTo>
                  <a:lnTo>
                    <a:pt x="35758" y="84014"/>
                  </a:lnTo>
                  <a:lnTo>
                    <a:pt x="36142" y="92416"/>
                  </a:lnTo>
                  <a:lnTo>
                    <a:pt x="36569" y="110783"/>
                  </a:lnTo>
                  <a:lnTo>
                    <a:pt x="36809" y="140163"/>
                  </a:lnTo>
                  <a:lnTo>
                    <a:pt x="35996" y="150169"/>
                  </a:lnTo>
                  <a:lnTo>
                    <a:pt x="34607" y="160226"/>
                  </a:lnTo>
                  <a:lnTo>
                    <a:pt x="32835" y="170317"/>
                  </a:lnTo>
                  <a:lnTo>
                    <a:pt x="30807" y="180432"/>
                  </a:lnTo>
                  <a:lnTo>
                    <a:pt x="26296" y="200701"/>
                  </a:lnTo>
                  <a:lnTo>
                    <a:pt x="23907" y="210001"/>
                  </a:lnTo>
                  <a:lnTo>
                    <a:pt x="21468" y="218741"/>
                  </a:lnTo>
                  <a:lnTo>
                    <a:pt x="18996" y="227107"/>
                  </a:lnTo>
                  <a:lnTo>
                    <a:pt x="13990" y="245434"/>
                  </a:lnTo>
                  <a:lnTo>
                    <a:pt x="11470" y="255063"/>
                  </a:lnTo>
                  <a:lnTo>
                    <a:pt x="9790" y="264022"/>
                  </a:lnTo>
                  <a:lnTo>
                    <a:pt x="8670" y="272535"/>
                  </a:lnTo>
                  <a:lnTo>
                    <a:pt x="7923" y="280750"/>
                  </a:lnTo>
                  <a:lnTo>
                    <a:pt x="6579" y="288767"/>
                  </a:lnTo>
                  <a:lnTo>
                    <a:pt x="4836" y="296651"/>
                  </a:lnTo>
                  <a:lnTo>
                    <a:pt x="2827" y="304448"/>
                  </a:lnTo>
                  <a:lnTo>
                    <a:pt x="1488" y="311338"/>
                  </a:lnTo>
                  <a:lnTo>
                    <a:pt x="596" y="317626"/>
                  </a:lnTo>
                  <a:lnTo>
                    <a:pt x="0" y="323510"/>
                  </a:lnTo>
                  <a:lnTo>
                    <a:pt x="451" y="328280"/>
                  </a:lnTo>
                  <a:lnTo>
                    <a:pt x="1597" y="332307"/>
                  </a:lnTo>
                  <a:lnTo>
                    <a:pt x="3208" y="335838"/>
                  </a:lnTo>
                  <a:lnTo>
                    <a:pt x="5129" y="339039"/>
                  </a:lnTo>
                  <a:lnTo>
                    <a:pt x="7256" y="342019"/>
                  </a:lnTo>
                  <a:lnTo>
                    <a:pt x="12708" y="348841"/>
                  </a:lnTo>
                  <a:lnTo>
                    <a:pt x="14002" y="350247"/>
                  </a:lnTo>
                  <a:lnTo>
                    <a:pt x="21670" y="3581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216"/>
            <p:cNvSpPr/>
            <p:nvPr/>
          </p:nvSpPr>
          <p:spPr>
            <a:xfrm>
              <a:off x="5631603" y="2377440"/>
              <a:ext cx="334858" cy="228601"/>
            </a:xfrm>
            <a:custGeom>
              <a:avLst/>
              <a:gdLst/>
              <a:ahLst/>
              <a:cxnLst/>
              <a:rect l="0" t="0" r="0" b="0"/>
              <a:pathLst>
                <a:path w="334858" h="228601">
                  <a:moveTo>
                    <a:pt x="228177" y="0"/>
                  </a:moveTo>
                  <a:lnTo>
                    <a:pt x="228177" y="4045"/>
                  </a:lnTo>
                  <a:lnTo>
                    <a:pt x="227330" y="6084"/>
                  </a:lnTo>
                  <a:lnTo>
                    <a:pt x="224132" y="10606"/>
                  </a:lnTo>
                  <a:lnTo>
                    <a:pt x="217631" y="17696"/>
                  </a:lnTo>
                  <a:lnTo>
                    <a:pt x="213525" y="21957"/>
                  </a:lnTo>
                  <a:lnTo>
                    <a:pt x="208250" y="26491"/>
                  </a:lnTo>
                  <a:lnTo>
                    <a:pt x="202192" y="31208"/>
                  </a:lnTo>
                  <a:lnTo>
                    <a:pt x="195614" y="36045"/>
                  </a:lnTo>
                  <a:lnTo>
                    <a:pt x="189535" y="40963"/>
                  </a:lnTo>
                  <a:lnTo>
                    <a:pt x="183789" y="45936"/>
                  </a:lnTo>
                  <a:lnTo>
                    <a:pt x="178265" y="50944"/>
                  </a:lnTo>
                  <a:lnTo>
                    <a:pt x="171196" y="56823"/>
                  </a:lnTo>
                  <a:lnTo>
                    <a:pt x="154310" y="70128"/>
                  </a:lnTo>
                  <a:lnTo>
                    <a:pt x="145912" y="77232"/>
                  </a:lnTo>
                  <a:lnTo>
                    <a:pt x="137774" y="84508"/>
                  </a:lnTo>
                  <a:lnTo>
                    <a:pt x="121958" y="99366"/>
                  </a:lnTo>
                  <a:lnTo>
                    <a:pt x="106461" y="114436"/>
                  </a:lnTo>
                  <a:lnTo>
                    <a:pt x="98774" y="121164"/>
                  </a:lnTo>
                  <a:lnTo>
                    <a:pt x="91109" y="127342"/>
                  </a:lnTo>
                  <a:lnTo>
                    <a:pt x="83458" y="133155"/>
                  </a:lnTo>
                  <a:lnTo>
                    <a:pt x="68184" y="144129"/>
                  </a:lnTo>
                  <a:lnTo>
                    <a:pt x="60555" y="149426"/>
                  </a:lnTo>
                  <a:lnTo>
                    <a:pt x="53776" y="154651"/>
                  </a:lnTo>
                  <a:lnTo>
                    <a:pt x="47563" y="159827"/>
                  </a:lnTo>
                  <a:lnTo>
                    <a:pt x="41727" y="164971"/>
                  </a:lnTo>
                  <a:lnTo>
                    <a:pt x="35298" y="170094"/>
                  </a:lnTo>
                  <a:lnTo>
                    <a:pt x="28470" y="175203"/>
                  </a:lnTo>
                  <a:lnTo>
                    <a:pt x="21380" y="180302"/>
                  </a:lnTo>
                  <a:lnTo>
                    <a:pt x="16652" y="185395"/>
                  </a:lnTo>
                  <a:lnTo>
                    <a:pt x="13500" y="190483"/>
                  </a:lnTo>
                  <a:lnTo>
                    <a:pt x="11399" y="195569"/>
                  </a:lnTo>
                  <a:lnTo>
                    <a:pt x="9152" y="198959"/>
                  </a:lnTo>
                  <a:lnTo>
                    <a:pt x="6806" y="201219"/>
                  </a:lnTo>
                  <a:lnTo>
                    <a:pt x="4397" y="202726"/>
                  </a:lnTo>
                  <a:lnTo>
                    <a:pt x="2790" y="204578"/>
                  </a:lnTo>
                  <a:lnTo>
                    <a:pt x="1719" y="206658"/>
                  </a:lnTo>
                  <a:lnTo>
                    <a:pt x="0" y="212036"/>
                  </a:lnTo>
                  <a:lnTo>
                    <a:pt x="706" y="213324"/>
                  </a:lnTo>
                  <a:lnTo>
                    <a:pt x="3748" y="217013"/>
                  </a:lnTo>
                  <a:lnTo>
                    <a:pt x="6590" y="218335"/>
                  </a:lnTo>
                  <a:lnTo>
                    <a:pt x="14265" y="219805"/>
                  </a:lnTo>
                  <a:lnTo>
                    <a:pt x="23320" y="220458"/>
                  </a:lnTo>
                  <a:lnTo>
                    <a:pt x="28106" y="220632"/>
                  </a:lnTo>
                  <a:lnTo>
                    <a:pt x="77861" y="220934"/>
                  </a:lnTo>
                  <a:lnTo>
                    <a:pt x="126989" y="220971"/>
                  </a:lnTo>
                  <a:lnTo>
                    <a:pt x="140399" y="221821"/>
                  </a:lnTo>
                  <a:lnTo>
                    <a:pt x="154417" y="223234"/>
                  </a:lnTo>
                  <a:lnTo>
                    <a:pt x="168844" y="225022"/>
                  </a:lnTo>
                  <a:lnTo>
                    <a:pt x="183541" y="226215"/>
                  </a:lnTo>
                  <a:lnTo>
                    <a:pt x="198420" y="227010"/>
                  </a:lnTo>
                  <a:lnTo>
                    <a:pt x="226805" y="227893"/>
                  </a:lnTo>
                  <a:lnTo>
                    <a:pt x="279162" y="228507"/>
                  </a:lnTo>
                  <a:lnTo>
                    <a:pt x="334857" y="22860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217"/>
            <p:cNvSpPr/>
            <p:nvPr/>
          </p:nvSpPr>
          <p:spPr>
            <a:xfrm>
              <a:off x="6103620" y="2346969"/>
              <a:ext cx="242154" cy="273862"/>
            </a:xfrm>
            <a:custGeom>
              <a:avLst/>
              <a:gdLst/>
              <a:ahLst/>
              <a:cxnLst/>
              <a:rect l="0" t="0" r="0" b="0"/>
              <a:pathLst>
                <a:path w="242154" h="273862">
                  <a:moveTo>
                    <a:pt x="22860" y="22851"/>
                  </a:moveTo>
                  <a:lnTo>
                    <a:pt x="22860" y="11213"/>
                  </a:lnTo>
                  <a:lnTo>
                    <a:pt x="24554" y="10012"/>
                  </a:lnTo>
                  <a:lnTo>
                    <a:pt x="30951" y="8678"/>
                  </a:lnTo>
                  <a:lnTo>
                    <a:pt x="35874" y="7476"/>
                  </a:lnTo>
                  <a:lnTo>
                    <a:pt x="41696" y="5828"/>
                  </a:lnTo>
                  <a:lnTo>
                    <a:pt x="48118" y="3882"/>
                  </a:lnTo>
                  <a:lnTo>
                    <a:pt x="54092" y="2585"/>
                  </a:lnTo>
                  <a:lnTo>
                    <a:pt x="59768" y="1720"/>
                  </a:lnTo>
                  <a:lnTo>
                    <a:pt x="65246" y="1144"/>
                  </a:lnTo>
                  <a:lnTo>
                    <a:pt x="72284" y="759"/>
                  </a:lnTo>
                  <a:lnTo>
                    <a:pt x="89135" y="332"/>
                  </a:lnTo>
                  <a:lnTo>
                    <a:pt x="170566" y="0"/>
                  </a:lnTo>
                  <a:lnTo>
                    <a:pt x="179751" y="844"/>
                  </a:lnTo>
                  <a:lnTo>
                    <a:pt x="188415" y="2253"/>
                  </a:lnTo>
                  <a:lnTo>
                    <a:pt x="196730" y="4039"/>
                  </a:lnTo>
                  <a:lnTo>
                    <a:pt x="203967" y="6076"/>
                  </a:lnTo>
                  <a:lnTo>
                    <a:pt x="210485" y="8281"/>
                  </a:lnTo>
                  <a:lnTo>
                    <a:pt x="216523" y="10598"/>
                  </a:lnTo>
                  <a:lnTo>
                    <a:pt x="221395" y="12989"/>
                  </a:lnTo>
                  <a:lnTo>
                    <a:pt x="225491" y="15429"/>
                  </a:lnTo>
                  <a:lnTo>
                    <a:pt x="232298" y="20399"/>
                  </a:lnTo>
                  <a:lnTo>
                    <a:pt x="238146" y="25430"/>
                  </a:lnTo>
                  <a:lnTo>
                    <a:pt x="240044" y="27957"/>
                  </a:lnTo>
                  <a:lnTo>
                    <a:pt x="242153" y="33022"/>
                  </a:lnTo>
                  <a:lnTo>
                    <a:pt x="241869" y="35559"/>
                  </a:lnTo>
                  <a:lnTo>
                    <a:pt x="240832" y="38096"/>
                  </a:lnTo>
                  <a:lnTo>
                    <a:pt x="239296" y="40634"/>
                  </a:lnTo>
                  <a:lnTo>
                    <a:pt x="235730" y="43173"/>
                  </a:lnTo>
                  <a:lnTo>
                    <a:pt x="230814" y="45712"/>
                  </a:lnTo>
                  <a:lnTo>
                    <a:pt x="224996" y="48252"/>
                  </a:lnTo>
                  <a:lnTo>
                    <a:pt x="217731" y="50792"/>
                  </a:lnTo>
                  <a:lnTo>
                    <a:pt x="209500" y="53331"/>
                  </a:lnTo>
                  <a:lnTo>
                    <a:pt x="191325" y="58411"/>
                  </a:lnTo>
                  <a:lnTo>
                    <a:pt x="171958" y="63491"/>
                  </a:lnTo>
                  <a:lnTo>
                    <a:pt x="162052" y="66878"/>
                  </a:lnTo>
                  <a:lnTo>
                    <a:pt x="152061" y="70829"/>
                  </a:lnTo>
                  <a:lnTo>
                    <a:pt x="142014" y="75156"/>
                  </a:lnTo>
                  <a:lnTo>
                    <a:pt x="131929" y="78041"/>
                  </a:lnTo>
                  <a:lnTo>
                    <a:pt x="121820" y="79964"/>
                  </a:lnTo>
                  <a:lnTo>
                    <a:pt x="111694" y="81247"/>
                  </a:lnTo>
                  <a:lnTo>
                    <a:pt x="102403" y="82948"/>
                  </a:lnTo>
                  <a:lnTo>
                    <a:pt x="93668" y="84929"/>
                  </a:lnTo>
                  <a:lnTo>
                    <a:pt x="85306" y="87096"/>
                  </a:lnTo>
                  <a:lnTo>
                    <a:pt x="78038" y="89388"/>
                  </a:lnTo>
                  <a:lnTo>
                    <a:pt x="71498" y="91762"/>
                  </a:lnTo>
                  <a:lnTo>
                    <a:pt x="65446" y="94192"/>
                  </a:lnTo>
                  <a:lnTo>
                    <a:pt x="59717" y="96658"/>
                  </a:lnTo>
                  <a:lnTo>
                    <a:pt x="41282" y="105185"/>
                  </a:lnTo>
                  <a:lnTo>
                    <a:pt x="41068" y="106527"/>
                  </a:lnTo>
                  <a:lnTo>
                    <a:pt x="41773" y="108268"/>
                  </a:lnTo>
                  <a:lnTo>
                    <a:pt x="43088" y="110276"/>
                  </a:lnTo>
                  <a:lnTo>
                    <a:pt x="49066" y="114764"/>
                  </a:lnTo>
                  <a:lnTo>
                    <a:pt x="53031" y="117147"/>
                  </a:lnTo>
                  <a:lnTo>
                    <a:pt x="59061" y="119581"/>
                  </a:lnTo>
                  <a:lnTo>
                    <a:pt x="66467" y="122051"/>
                  </a:lnTo>
                  <a:lnTo>
                    <a:pt x="74792" y="124544"/>
                  </a:lnTo>
                  <a:lnTo>
                    <a:pt x="83728" y="127900"/>
                  </a:lnTo>
                  <a:lnTo>
                    <a:pt x="93072" y="131830"/>
                  </a:lnTo>
                  <a:lnTo>
                    <a:pt x="102688" y="136144"/>
                  </a:lnTo>
                  <a:lnTo>
                    <a:pt x="122404" y="145452"/>
                  </a:lnTo>
                  <a:lnTo>
                    <a:pt x="132403" y="150305"/>
                  </a:lnTo>
                  <a:lnTo>
                    <a:pt x="143302" y="155234"/>
                  </a:lnTo>
                  <a:lnTo>
                    <a:pt x="166701" y="165226"/>
                  </a:lnTo>
                  <a:lnTo>
                    <a:pt x="177174" y="170261"/>
                  </a:lnTo>
                  <a:lnTo>
                    <a:pt x="186696" y="175311"/>
                  </a:lnTo>
                  <a:lnTo>
                    <a:pt x="195584" y="180371"/>
                  </a:lnTo>
                  <a:lnTo>
                    <a:pt x="204050" y="186284"/>
                  </a:lnTo>
                  <a:lnTo>
                    <a:pt x="212233" y="192766"/>
                  </a:lnTo>
                  <a:lnTo>
                    <a:pt x="220229" y="199628"/>
                  </a:lnTo>
                  <a:lnTo>
                    <a:pt x="226406" y="205896"/>
                  </a:lnTo>
                  <a:lnTo>
                    <a:pt x="231371" y="211767"/>
                  </a:lnTo>
                  <a:lnTo>
                    <a:pt x="235528" y="217375"/>
                  </a:lnTo>
                  <a:lnTo>
                    <a:pt x="238298" y="222807"/>
                  </a:lnTo>
                  <a:lnTo>
                    <a:pt x="240146" y="228122"/>
                  </a:lnTo>
                  <a:lnTo>
                    <a:pt x="241378" y="233358"/>
                  </a:lnTo>
                  <a:lnTo>
                    <a:pt x="241352" y="237696"/>
                  </a:lnTo>
                  <a:lnTo>
                    <a:pt x="240487" y="241434"/>
                  </a:lnTo>
                  <a:lnTo>
                    <a:pt x="239065" y="244773"/>
                  </a:lnTo>
                  <a:lnTo>
                    <a:pt x="235577" y="247846"/>
                  </a:lnTo>
                  <a:lnTo>
                    <a:pt x="230711" y="250741"/>
                  </a:lnTo>
                  <a:lnTo>
                    <a:pt x="224927" y="253518"/>
                  </a:lnTo>
                  <a:lnTo>
                    <a:pt x="218532" y="256215"/>
                  </a:lnTo>
                  <a:lnTo>
                    <a:pt x="211728" y="258861"/>
                  </a:lnTo>
                  <a:lnTo>
                    <a:pt x="197395" y="264057"/>
                  </a:lnTo>
                  <a:lnTo>
                    <a:pt x="182558" y="269190"/>
                  </a:lnTo>
                  <a:lnTo>
                    <a:pt x="174198" y="270897"/>
                  </a:lnTo>
                  <a:lnTo>
                    <a:pt x="165239" y="272035"/>
                  </a:lnTo>
                  <a:lnTo>
                    <a:pt x="155880" y="272793"/>
                  </a:lnTo>
                  <a:lnTo>
                    <a:pt x="146253" y="273300"/>
                  </a:lnTo>
                  <a:lnTo>
                    <a:pt x="126526" y="273861"/>
                  </a:lnTo>
                  <a:lnTo>
                    <a:pt x="116524" y="272318"/>
                  </a:lnTo>
                  <a:lnTo>
                    <a:pt x="106470" y="269596"/>
                  </a:lnTo>
                  <a:lnTo>
                    <a:pt x="96380" y="266087"/>
                  </a:lnTo>
                  <a:lnTo>
                    <a:pt x="87113" y="263749"/>
                  </a:lnTo>
                  <a:lnTo>
                    <a:pt x="78396" y="262189"/>
                  </a:lnTo>
                  <a:lnTo>
                    <a:pt x="70044" y="261150"/>
                  </a:lnTo>
                  <a:lnTo>
                    <a:pt x="61936" y="259610"/>
                  </a:lnTo>
                  <a:lnTo>
                    <a:pt x="53991" y="257737"/>
                  </a:lnTo>
                  <a:lnTo>
                    <a:pt x="46154" y="255642"/>
                  </a:lnTo>
                  <a:lnTo>
                    <a:pt x="39236" y="252551"/>
                  </a:lnTo>
                  <a:lnTo>
                    <a:pt x="32931" y="248798"/>
                  </a:lnTo>
                  <a:lnTo>
                    <a:pt x="27034" y="244602"/>
                  </a:lnTo>
                  <a:lnTo>
                    <a:pt x="22256" y="240959"/>
                  </a:lnTo>
                  <a:lnTo>
                    <a:pt x="14690" y="234652"/>
                  </a:lnTo>
                  <a:lnTo>
                    <a:pt x="8504" y="229027"/>
                  </a:lnTo>
                  <a:lnTo>
                    <a:pt x="5670" y="226342"/>
                  </a:lnTo>
                  <a:lnTo>
                    <a:pt x="3780" y="223705"/>
                  </a:lnTo>
                  <a:lnTo>
                    <a:pt x="747" y="215647"/>
                  </a:lnTo>
                  <a:lnTo>
                    <a:pt x="0" y="213351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218"/>
            <p:cNvSpPr/>
            <p:nvPr/>
          </p:nvSpPr>
          <p:spPr>
            <a:xfrm>
              <a:off x="4294389" y="4236720"/>
              <a:ext cx="300472" cy="258727"/>
            </a:xfrm>
            <a:custGeom>
              <a:avLst/>
              <a:gdLst/>
              <a:ahLst/>
              <a:cxnLst/>
              <a:rect l="0" t="0" r="0" b="0"/>
              <a:pathLst>
                <a:path w="300472" h="258727">
                  <a:moveTo>
                    <a:pt x="247131" y="0"/>
                  </a:moveTo>
                  <a:lnTo>
                    <a:pt x="247131" y="4045"/>
                  </a:lnTo>
                  <a:lnTo>
                    <a:pt x="246284" y="6083"/>
                  </a:lnTo>
                  <a:lnTo>
                    <a:pt x="241047" y="13844"/>
                  </a:lnTo>
                  <a:lnTo>
                    <a:pt x="238842" y="17696"/>
                  </a:lnTo>
                  <a:lnTo>
                    <a:pt x="234133" y="26491"/>
                  </a:lnTo>
                  <a:lnTo>
                    <a:pt x="229219" y="36045"/>
                  </a:lnTo>
                  <a:lnTo>
                    <a:pt x="225876" y="41810"/>
                  </a:lnTo>
                  <a:lnTo>
                    <a:pt x="217647" y="54989"/>
                  </a:lnTo>
                  <a:lnTo>
                    <a:pt x="203493" y="76689"/>
                  </a:lnTo>
                  <a:lnTo>
                    <a:pt x="196873" y="84145"/>
                  </a:lnTo>
                  <a:lnTo>
                    <a:pt x="189072" y="91657"/>
                  </a:lnTo>
                  <a:lnTo>
                    <a:pt x="180485" y="99204"/>
                  </a:lnTo>
                  <a:lnTo>
                    <a:pt x="172220" y="106776"/>
                  </a:lnTo>
                  <a:lnTo>
                    <a:pt x="156264" y="121963"/>
                  </a:lnTo>
                  <a:lnTo>
                    <a:pt x="133001" y="144792"/>
                  </a:lnTo>
                  <a:lnTo>
                    <a:pt x="125324" y="151562"/>
                  </a:lnTo>
                  <a:lnTo>
                    <a:pt x="117667" y="157768"/>
                  </a:lnTo>
                  <a:lnTo>
                    <a:pt x="110021" y="163598"/>
                  </a:lnTo>
                  <a:lnTo>
                    <a:pt x="102384" y="170025"/>
                  </a:lnTo>
                  <a:lnTo>
                    <a:pt x="94753" y="176850"/>
                  </a:lnTo>
                  <a:lnTo>
                    <a:pt x="87126" y="183940"/>
                  </a:lnTo>
                  <a:lnTo>
                    <a:pt x="79501" y="190360"/>
                  </a:lnTo>
                  <a:lnTo>
                    <a:pt x="71877" y="196333"/>
                  </a:lnTo>
                  <a:lnTo>
                    <a:pt x="64255" y="202009"/>
                  </a:lnTo>
                  <a:lnTo>
                    <a:pt x="57481" y="207485"/>
                  </a:lnTo>
                  <a:lnTo>
                    <a:pt x="51271" y="212830"/>
                  </a:lnTo>
                  <a:lnTo>
                    <a:pt x="45437" y="218087"/>
                  </a:lnTo>
                  <a:lnTo>
                    <a:pt x="39856" y="222438"/>
                  </a:lnTo>
                  <a:lnTo>
                    <a:pt x="34441" y="226185"/>
                  </a:lnTo>
                  <a:lnTo>
                    <a:pt x="29137" y="229530"/>
                  </a:lnTo>
                  <a:lnTo>
                    <a:pt x="20987" y="235504"/>
                  </a:lnTo>
                  <a:lnTo>
                    <a:pt x="14543" y="240981"/>
                  </a:lnTo>
                  <a:lnTo>
                    <a:pt x="8856" y="246238"/>
                  </a:lnTo>
                  <a:lnTo>
                    <a:pt x="6155" y="247979"/>
                  </a:lnTo>
                  <a:lnTo>
                    <a:pt x="895" y="249913"/>
                  </a:lnTo>
                  <a:lnTo>
                    <a:pt x="0" y="251275"/>
                  </a:lnTo>
                  <a:lnTo>
                    <a:pt x="251" y="253030"/>
                  </a:lnTo>
                  <a:lnTo>
                    <a:pt x="2691" y="257885"/>
                  </a:lnTo>
                  <a:lnTo>
                    <a:pt x="7540" y="258549"/>
                  </a:lnTo>
                  <a:lnTo>
                    <a:pt x="11204" y="258726"/>
                  </a:lnTo>
                  <a:lnTo>
                    <a:pt x="16186" y="257997"/>
                  </a:lnTo>
                  <a:lnTo>
                    <a:pt x="22048" y="256664"/>
                  </a:lnTo>
                  <a:lnTo>
                    <a:pt x="28496" y="254929"/>
                  </a:lnTo>
                  <a:lnTo>
                    <a:pt x="35334" y="253773"/>
                  </a:lnTo>
                  <a:lnTo>
                    <a:pt x="42433" y="253002"/>
                  </a:lnTo>
                  <a:lnTo>
                    <a:pt x="49706" y="252487"/>
                  </a:lnTo>
                  <a:lnTo>
                    <a:pt x="57941" y="252145"/>
                  </a:lnTo>
                  <a:lnTo>
                    <a:pt x="76122" y="251764"/>
                  </a:lnTo>
                  <a:lnTo>
                    <a:pt x="300471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219"/>
            <p:cNvSpPr/>
            <p:nvPr/>
          </p:nvSpPr>
          <p:spPr>
            <a:xfrm>
              <a:off x="4618225" y="4199065"/>
              <a:ext cx="250339" cy="310490"/>
            </a:xfrm>
            <a:custGeom>
              <a:avLst/>
              <a:gdLst/>
              <a:ahLst/>
              <a:cxnLst/>
              <a:rect l="0" t="0" r="0" b="0"/>
              <a:pathLst>
                <a:path w="250339" h="310490">
                  <a:moveTo>
                    <a:pt x="52835" y="52895"/>
                  </a:moveTo>
                  <a:lnTo>
                    <a:pt x="52835" y="48850"/>
                  </a:lnTo>
                  <a:lnTo>
                    <a:pt x="53681" y="46811"/>
                  </a:lnTo>
                  <a:lnTo>
                    <a:pt x="59396" y="39028"/>
                  </a:lnTo>
                  <a:lnTo>
                    <a:pt x="64500" y="36008"/>
                  </a:lnTo>
                  <a:lnTo>
                    <a:pt x="72413" y="31843"/>
                  </a:lnTo>
                  <a:lnTo>
                    <a:pt x="81574" y="27170"/>
                  </a:lnTo>
                  <a:lnTo>
                    <a:pt x="87234" y="24738"/>
                  </a:lnTo>
                  <a:lnTo>
                    <a:pt x="93548" y="22270"/>
                  </a:lnTo>
                  <a:lnTo>
                    <a:pt x="107337" y="17271"/>
                  </a:lnTo>
                  <a:lnTo>
                    <a:pt x="144428" y="4626"/>
                  </a:lnTo>
                  <a:lnTo>
                    <a:pt x="151997" y="2936"/>
                  </a:lnTo>
                  <a:lnTo>
                    <a:pt x="159583" y="1809"/>
                  </a:lnTo>
                  <a:lnTo>
                    <a:pt x="167180" y="1058"/>
                  </a:lnTo>
                  <a:lnTo>
                    <a:pt x="174785" y="557"/>
                  </a:lnTo>
                  <a:lnTo>
                    <a:pt x="182396" y="223"/>
                  </a:lnTo>
                  <a:lnTo>
                    <a:pt x="190009" y="0"/>
                  </a:lnTo>
                  <a:lnTo>
                    <a:pt x="197624" y="698"/>
                  </a:lnTo>
                  <a:lnTo>
                    <a:pt x="205241" y="2011"/>
                  </a:lnTo>
                  <a:lnTo>
                    <a:pt x="212859" y="3732"/>
                  </a:lnTo>
                  <a:lnTo>
                    <a:pt x="219631" y="5726"/>
                  </a:lnTo>
                  <a:lnTo>
                    <a:pt x="225839" y="7902"/>
                  </a:lnTo>
                  <a:lnTo>
                    <a:pt x="231671" y="10200"/>
                  </a:lnTo>
                  <a:lnTo>
                    <a:pt x="236406" y="11732"/>
                  </a:lnTo>
                  <a:lnTo>
                    <a:pt x="243924" y="13434"/>
                  </a:lnTo>
                  <a:lnTo>
                    <a:pt x="246268" y="14734"/>
                  </a:lnTo>
                  <a:lnTo>
                    <a:pt x="247830" y="16448"/>
                  </a:lnTo>
                  <a:lnTo>
                    <a:pt x="248872" y="18437"/>
                  </a:lnTo>
                  <a:lnTo>
                    <a:pt x="250029" y="22905"/>
                  </a:lnTo>
                  <a:lnTo>
                    <a:pt x="250338" y="25282"/>
                  </a:lnTo>
                  <a:lnTo>
                    <a:pt x="248850" y="27713"/>
                  </a:lnTo>
                  <a:lnTo>
                    <a:pt x="242682" y="32672"/>
                  </a:lnTo>
                  <a:lnTo>
                    <a:pt x="237820" y="35179"/>
                  </a:lnTo>
                  <a:lnTo>
                    <a:pt x="232038" y="37698"/>
                  </a:lnTo>
                  <a:lnTo>
                    <a:pt x="225644" y="40224"/>
                  </a:lnTo>
                  <a:lnTo>
                    <a:pt x="211766" y="45288"/>
                  </a:lnTo>
                  <a:lnTo>
                    <a:pt x="204509" y="47824"/>
                  </a:lnTo>
                  <a:lnTo>
                    <a:pt x="196285" y="51207"/>
                  </a:lnTo>
                  <a:lnTo>
                    <a:pt x="187415" y="55157"/>
                  </a:lnTo>
                  <a:lnTo>
                    <a:pt x="178115" y="59483"/>
                  </a:lnTo>
                  <a:lnTo>
                    <a:pt x="167682" y="63214"/>
                  </a:lnTo>
                  <a:lnTo>
                    <a:pt x="156492" y="66548"/>
                  </a:lnTo>
                  <a:lnTo>
                    <a:pt x="144800" y="69617"/>
                  </a:lnTo>
                  <a:lnTo>
                    <a:pt x="125035" y="75284"/>
                  </a:lnTo>
                  <a:lnTo>
                    <a:pt x="99627" y="83236"/>
                  </a:lnTo>
                  <a:lnTo>
                    <a:pt x="91650" y="85822"/>
                  </a:lnTo>
                  <a:lnTo>
                    <a:pt x="85486" y="88393"/>
                  </a:lnTo>
                  <a:lnTo>
                    <a:pt x="80528" y="90954"/>
                  </a:lnTo>
                  <a:lnTo>
                    <a:pt x="76378" y="93507"/>
                  </a:lnTo>
                  <a:lnTo>
                    <a:pt x="69507" y="100861"/>
                  </a:lnTo>
                  <a:lnTo>
                    <a:pt x="64478" y="108926"/>
                  </a:lnTo>
                  <a:lnTo>
                    <a:pt x="62244" y="115334"/>
                  </a:lnTo>
                  <a:lnTo>
                    <a:pt x="63340" y="119074"/>
                  </a:lnTo>
                  <a:lnTo>
                    <a:pt x="69076" y="127746"/>
                  </a:lnTo>
                  <a:lnTo>
                    <a:pt x="72975" y="131582"/>
                  </a:lnTo>
                  <a:lnTo>
                    <a:pt x="77269" y="134987"/>
                  </a:lnTo>
                  <a:lnTo>
                    <a:pt x="81824" y="138103"/>
                  </a:lnTo>
                  <a:lnTo>
                    <a:pt x="88248" y="141874"/>
                  </a:lnTo>
                  <a:lnTo>
                    <a:pt x="95917" y="146081"/>
                  </a:lnTo>
                  <a:lnTo>
                    <a:pt x="104416" y="150579"/>
                  </a:lnTo>
                  <a:lnTo>
                    <a:pt x="113469" y="154424"/>
                  </a:lnTo>
                  <a:lnTo>
                    <a:pt x="122891" y="157835"/>
                  </a:lnTo>
                  <a:lnTo>
                    <a:pt x="132559" y="160955"/>
                  </a:lnTo>
                  <a:lnTo>
                    <a:pt x="142391" y="164728"/>
                  </a:lnTo>
                  <a:lnTo>
                    <a:pt x="152333" y="168937"/>
                  </a:lnTo>
                  <a:lnTo>
                    <a:pt x="162346" y="173436"/>
                  </a:lnTo>
                  <a:lnTo>
                    <a:pt x="172410" y="178976"/>
                  </a:lnTo>
                  <a:lnTo>
                    <a:pt x="182504" y="185209"/>
                  </a:lnTo>
                  <a:lnTo>
                    <a:pt x="218995" y="209418"/>
                  </a:lnTo>
                  <a:lnTo>
                    <a:pt x="226261" y="213970"/>
                  </a:lnTo>
                  <a:lnTo>
                    <a:pt x="232800" y="217852"/>
                  </a:lnTo>
                  <a:lnTo>
                    <a:pt x="238851" y="221286"/>
                  </a:lnTo>
                  <a:lnTo>
                    <a:pt x="242886" y="225269"/>
                  </a:lnTo>
                  <a:lnTo>
                    <a:pt x="245576" y="229618"/>
                  </a:lnTo>
                  <a:lnTo>
                    <a:pt x="248564" y="238965"/>
                  </a:lnTo>
                  <a:lnTo>
                    <a:pt x="249361" y="243829"/>
                  </a:lnTo>
                  <a:lnTo>
                    <a:pt x="249893" y="248764"/>
                  </a:lnTo>
                  <a:lnTo>
                    <a:pt x="248553" y="252901"/>
                  </a:lnTo>
                  <a:lnTo>
                    <a:pt x="245967" y="256505"/>
                  </a:lnTo>
                  <a:lnTo>
                    <a:pt x="242550" y="259755"/>
                  </a:lnTo>
                  <a:lnTo>
                    <a:pt x="237731" y="262769"/>
                  </a:lnTo>
                  <a:lnTo>
                    <a:pt x="231979" y="265624"/>
                  </a:lnTo>
                  <a:lnTo>
                    <a:pt x="225605" y="268374"/>
                  </a:lnTo>
                  <a:lnTo>
                    <a:pt x="218815" y="271901"/>
                  </a:lnTo>
                  <a:lnTo>
                    <a:pt x="211748" y="275946"/>
                  </a:lnTo>
                  <a:lnTo>
                    <a:pt x="204497" y="280336"/>
                  </a:lnTo>
                  <a:lnTo>
                    <a:pt x="197123" y="283262"/>
                  </a:lnTo>
                  <a:lnTo>
                    <a:pt x="189667" y="285213"/>
                  </a:lnTo>
                  <a:lnTo>
                    <a:pt x="182156" y="286514"/>
                  </a:lnTo>
                  <a:lnTo>
                    <a:pt x="173762" y="288227"/>
                  </a:lnTo>
                  <a:lnTo>
                    <a:pt x="155405" y="292390"/>
                  </a:lnTo>
                  <a:lnTo>
                    <a:pt x="126030" y="299493"/>
                  </a:lnTo>
                  <a:lnTo>
                    <a:pt x="116872" y="301960"/>
                  </a:lnTo>
                  <a:lnTo>
                    <a:pt x="99922" y="306960"/>
                  </a:lnTo>
                  <a:lnTo>
                    <a:pt x="91846" y="308632"/>
                  </a:lnTo>
                  <a:lnTo>
                    <a:pt x="83923" y="309746"/>
                  </a:lnTo>
                  <a:lnTo>
                    <a:pt x="76100" y="310489"/>
                  </a:lnTo>
                  <a:lnTo>
                    <a:pt x="67498" y="310138"/>
                  </a:lnTo>
                  <a:lnTo>
                    <a:pt x="58378" y="309057"/>
                  </a:lnTo>
                  <a:lnTo>
                    <a:pt x="48910" y="307490"/>
                  </a:lnTo>
                  <a:lnTo>
                    <a:pt x="40905" y="306445"/>
                  </a:lnTo>
                  <a:lnTo>
                    <a:pt x="33875" y="305748"/>
                  </a:lnTo>
                  <a:lnTo>
                    <a:pt x="27495" y="305284"/>
                  </a:lnTo>
                  <a:lnTo>
                    <a:pt x="22395" y="304128"/>
                  </a:lnTo>
                  <a:lnTo>
                    <a:pt x="18149" y="302510"/>
                  </a:lnTo>
                  <a:lnTo>
                    <a:pt x="11172" y="298455"/>
                  </a:lnTo>
                  <a:lnTo>
                    <a:pt x="5249" y="293831"/>
                  </a:lnTo>
                  <a:lnTo>
                    <a:pt x="3331" y="291412"/>
                  </a:lnTo>
                  <a:lnTo>
                    <a:pt x="2053" y="288953"/>
                  </a:lnTo>
                  <a:lnTo>
                    <a:pt x="632" y="283963"/>
                  </a:lnTo>
                  <a:lnTo>
                    <a:pt x="0" y="278923"/>
                  </a:lnTo>
                  <a:lnTo>
                    <a:pt x="679" y="277240"/>
                  </a:lnTo>
                  <a:lnTo>
                    <a:pt x="1977" y="276119"/>
                  </a:lnTo>
                  <a:lnTo>
                    <a:pt x="7116" y="273875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220"/>
            <p:cNvSpPr/>
            <p:nvPr/>
          </p:nvSpPr>
          <p:spPr>
            <a:xfrm>
              <a:off x="4954999" y="4221482"/>
              <a:ext cx="203742" cy="251459"/>
            </a:xfrm>
            <a:custGeom>
              <a:avLst/>
              <a:gdLst/>
              <a:ahLst/>
              <a:cxnLst/>
              <a:rect l="0" t="0" r="0" b="0"/>
              <a:pathLst>
                <a:path w="203742" h="251459">
                  <a:moveTo>
                    <a:pt x="203741" y="7618"/>
                  </a:moveTo>
                  <a:lnTo>
                    <a:pt x="199696" y="3573"/>
                  </a:lnTo>
                  <a:lnTo>
                    <a:pt x="197657" y="2381"/>
                  </a:lnTo>
                  <a:lnTo>
                    <a:pt x="193135" y="1057"/>
                  </a:lnTo>
                  <a:lnTo>
                    <a:pt x="188303" y="469"/>
                  </a:lnTo>
                  <a:lnTo>
                    <a:pt x="185829" y="312"/>
                  </a:lnTo>
                  <a:lnTo>
                    <a:pt x="176306" y="137"/>
                  </a:lnTo>
                  <a:lnTo>
                    <a:pt x="104601" y="0"/>
                  </a:lnTo>
                  <a:lnTo>
                    <a:pt x="96161" y="846"/>
                  </a:lnTo>
                  <a:lnTo>
                    <a:pt x="87148" y="2257"/>
                  </a:lnTo>
                  <a:lnTo>
                    <a:pt x="77752" y="4044"/>
                  </a:lnTo>
                  <a:lnTo>
                    <a:pt x="68948" y="5235"/>
                  </a:lnTo>
                  <a:lnTo>
                    <a:pt x="60539" y="6030"/>
                  </a:lnTo>
                  <a:lnTo>
                    <a:pt x="52394" y="6559"/>
                  </a:lnTo>
                  <a:lnTo>
                    <a:pt x="45269" y="7759"/>
                  </a:lnTo>
                  <a:lnTo>
                    <a:pt x="38826" y="9405"/>
                  </a:lnTo>
                  <a:lnTo>
                    <a:pt x="32838" y="11350"/>
                  </a:lnTo>
                  <a:lnTo>
                    <a:pt x="27152" y="13492"/>
                  </a:lnTo>
                  <a:lnTo>
                    <a:pt x="21669" y="15768"/>
                  </a:lnTo>
                  <a:lnTo>
                    <a:pt x="16320" y="18131"/>
                  </a:lnTo>
                  <a:lnTo>
                    <a:pt x="11907" y="21400"/>
                  </a:lnTo>
                  <a:lnTo>
                    <a:pt x="8118" y="25273"/>
                  </a:lnTo>
                  <a:lnTo>
                    <a:pt x="4746" y="29548"/>
                  </a:lnTo>
                  <a:lnTo>
                    <a:pt x="999" y="36556"/>
                  </a:lnTo>
                  <a:lnTo>
                    <a:pt x="0" y="39609"/>
                  </a:lnTo>
                  <a:lnTo>
                    <a:pt x="180" y="43339"/>
                  </a:lnTo>
                  <a:lnTo>
                    <a:pt x="1147" y="47519"/>
                  </a:lnTo>
                  <a:lnTo>
                    <a:pt x="2639" y="51999"/>
                  </a:lnTo>
                  <a:lnTo>
                    <a:pt x="5326" y="56678"/>
                  </a:lnTo>
                  <a:lnTo>
                    <a:pt x="8811" y="61492"/>
                  </a:lnTo>
                  <a:lnTo>
                    <a:pt x="12828" y="66394"/>
                  </a:lnTo>
                  <a:lnTo>
                    <a:pt x="17199" y="70509"/>
                  </a:lnTo>
                  <a:lnTo>
                    <a:pt x="21807" y="74098"/>
                  </a:lnTo>
                  <a:lnTo>
                    <a:pt x="26571" y="77339"/>
                  </a:lnTo>
                  <a:lnTo>
                    <a:pt x="33135" y="81192"/>
                  </a:lnTo>
                  <a:lnTo>
                    <a:pt x="40897" y="85453"/>
                  </a:lnTo>
                  <a:lnTo>
                    <a:pt x="69598" y="100416"/>
                  </a:lnTo>
                  <a:lnTo>
                    <a:pt x="101960" y="116734"/>
                  </a:lnTo>
                  <a:lnTo>
                    <a:pt x="106254" y="119309"/>
                  </a:lnTo>
                  <a:lnTo>
                    <a:pt x="109962" y="121871"/>
                  </a:lnTo>
                  <a:lnTo>
                    <a:pt x="113282" y="124427"/>
                  </a:lnTo>
                  <a:lnTo>
                    <a:pt x="114649" y="126131"/>
                  </a:lnTo>
                  <a:lnTo>
                    <a:pt x="114712" y="127267"/>
                  </a:lnTo>
                  <a:lnTo>
                    <a:pt x="108733" y="133135"/>
                  </a:lnTo>
                  <a:lnTo>
                    <a:pt x="94430" y="147411"/>
                  </a:lnTo>
                  <a:lnTo>
                    <a:pt x="91074" y="149920"/>
                  </a:lnTo>
                  <a:lnTo>
                    <a:pt x="87143" y="152439"/>
                  </a:lnTo>
                  <a:lnTo>
                    <a:pt x="82829" y="154966"/>
                  </a:lnTo>
                  <a:lnTo>
                    <a:pt x="77413" y="157496"/>
                  </a:lnTo>
                  <a:lnTo>
                    <a:pt x="71262" y="160031"/>
                  </a:lnTo>
                  <a:lnTo>
                    <a:pt x="64623" y="162566"/>
                  </a:lnTo>
                  <a:lnTo>
                    <a:pt x="59348" y="165950"/>
                  </a:lnTo>
                  <a:lnTo>
                    <a:pt x="54986" y="169899"/>
                  </a:lnTo>
                  <a:lnTo>
                    <a:pt x="51231" y="174226"/>
                  </a:lnTo>
                  <a:lnTo>
                    <a:pt x="47035" y="177956"/>
                  </a:lnTo>
                  <a:lnTo>
                    <a:pt x="42543" y="181290"/>
                  </a:lnTo>
                  <a:lnTo>
                    <a:pt x="37856" y="184360"/>
                  </a:lnTo>
                  <a:lnTo>
                    <a:pt x="33885" y="187252"/>
                  </a:lnTo>
                  <a:lnTo>
                    <a:pt x="30390" y="190027"/>
                  </a:lnTo>
                  <a:lnTo>
                    <a:pt x="24249" y="195369"/>
                  </a:lnTo>
                  <a:lnTo>
                    <a:pt x="18698" y="200566"/>
                  </a:lnTo>
                  <a:lnTo>
                    <a:pt x="17726" y="203983"/>
                  </a:lnTo>
                  <a:lnTo>
                    <a:pt x="17924" y="207954"/>
                  </a:lnTo>
                  <a:lnTo>
                    <a:pt x="18903" y="212296"/>
                  </a:lnTo>
                  <a:lnTo>
                    <a:pt x="22249" y="219377"/>
                  </a:lnTo>
                  <a:lnTo>
                    <a:pt x="27405" y="226193"/>
                  </a:lnTo>
                  <a:lnTo>
                    <a:pt x="31151" y="230382"/>
                  </a:lnTo>
                  <a:lnTo>
                    <a:pt x="35341" y="234867"/>
                  </a:lnTo>
                  <a:lnTo>
                    <a:pt x="40674" y="237857"/>
                  </a:lnTo>
                  <a:lnTo>
                    <a:pt x="46770" y="239851"/>
                  </a:lnTo>
                  <a:lnTo>
                    <a:pt x="53374" y="241180"/>
                  </a:lnTo>
                  <a:lnTo>
                    <a:pt x="61163" y="242066"/>
                  </a:lnTo>
                  <a:lnTo>
                    <a:pt x="69742" y="242657"/>
                  </a:lnTo>
                  <a:lnTo>
                    <a:pt x="78848" y="243051"/>
                  </a:lnTo>
                  <a:lnTo>
                    <a:pt x="86612" y="244160"/>
                  </a:lnTo>
                  <a:lnTo>
                    <a:pt x="93482" y="245746"/>
                  </a:lnTo>
                  <a:lnTo>
                    <a:pt x="99755" y="247650"/>
                  </a:lnTo>
                  <a:lnTo>
                    <a:pt x="105630" y="248919"/>
                  </a:lnTo>
                  <a:lnTo>
                    <a:pt x="111241" y="249766"/>
                  </a:lnTo>
                  <a:lnTo>
                    <a:pt x="127541" y="251458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221"/>
            <p:cNvSpPr/>
            <p:nvPr/>
          </p:nvSpPr>
          <p:spPr>
            <a:xfrm>
              <a:off x="5036820" y="4183380"/>
              <a:ext cx="30481" cy="320041"/>
            </a:xfrm>
            <a:custGeom>
              <a:avLst/>
              <a:gdLst/>
              <a:ahLst/>
              <a:cxnLst/>
              <a:rect l="0" t="0" r="0" b="0"/>
              <a:pathLst>
                <a:path w="30481" h="320041">
                  <a:moveTo>
                    <a:pt x="0" y="0"/>
                  </a:moveTo>
                  <a:lnTo>
                    <a:pt x="0" y="239822"/>
                  </a:lnTo>
                  <a:lnTo>
                    <a:pt x="847" y="248782"/>
                  </a:lnTo>
                  <a:lnTo>
                    <a:pt x="2258" y="257295"/>
                  </a:lnTo>
                  <a:lnTo>
                    <a:pt x="4045" y="265510"/>
                  </a:lnTo>
                  <a:lnTo>
                    <a:pt x="5237" y="272680"/>
                  </a:lnTo>
                  <a:lnTo>
                    <a:pt x="6032" y="279153"/>
                  </a:lnTo>
                  <a:lnTo>
                    <a:pt x="6561" y="285162"/>
                  </a:lnTo>
                  <a:lnTo>
                    <a:pt x="8608" y="290861"/>
                  </a:lnTo>
                  <a:lnTo>
                    <a:pt x="11665" y="296354"/>
                  </a:lnTo>
                  <a:lnTo>
                    <a:pt x="15397" y="301709"/>
                  </a:lnTo>
                  <a:lnTo>
                    <a:pt x="18731" y="306127"/>
                  </a:lnTo>
                  <a:lnTo>
                    <a:pt x="21801" y="309918"/>
                  </a:lnTo>
                  <a:lnTo>
                    <a:pt x="30480" y="32004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222"/>
            <p:cNvSpPr/>
            <p:nvPr/>
          </p:nvSpPr>
          <p:spPr>
            <a:xfrm>
              <a:off x="5250999" y="4236720"/>
              <a:ext cx="334462" cy="251461"/>
            </a:xfrm>
            <a:custGeom>
              <a:avLst/>
              <a:gdLst/>
              <a:ahLst/>
              <a:cxnLst/>
              <a:rect l="0" t="0" r="0" b="0"/>
              <a:pathLst>
                <a:path w="334462" h="251461">
                  <a:moveTo>
                    <a:pt x="258261" y="0"/>
                  </a:moveTo>
                  <a:lnTo>
                    <a:pt x="254216" y="4045"/>
                  </a:lnTo>
                  <a:lnTo>
                    <a:pt x="253024" y="6083"/>
                  </a:lnTo>
                  <a:lnTo>
                    <a:pt x="250500" y="13844"/>
                  </a:lnTo>
                  <a:lnTo>
                    <a:pt x="248854" y="17696"/>
                  </a:lnTo>
                  <a:lnTo>
                    <a:pt x="246910" y="21957"/>
                  </a:lnTo>
                  <a:lnTo>
                    <a:pt x="243920" y="26491"/>
                  </a:lnTo>
                  <a:lnTo>
                    <a:pt x="240233" y="31207"/>
                  </a:lnTo>
                  <a:lnTo>
                    <a:pt x="236083" y="36045"/>
                  </a:lnTo>
                  <a:lnTo>
                    <a:pt x="231622" y="40963"/>
                  </a:lnTo>
                  <a:lnTo>
                    <a:pt x="222150" y="50943"/>
                  </a:lnTo>
                  <a:lnTo>
                    <a:pt x="216407" y="55976"/>
                  </a:lnTo>
                  <a:lnTo>
                    <a:pt x="210039" y="61023"/>
                  </a:lnTo>
                  <a:lnTo>
                    <a:pt x="203253" y="66082"/>
                  </a:lnTo>
                  <a:lnTo>
                    <a:pt x="196189" y="71995"/>
                  </a:lnTo>
                  <a:lnTo>
                    <a:pt x="188939" y="78476"/>
                  </a:lnTo>
                  <a:lnTo>
                    <a:pt x="174112" y="92452"/>
                  </a:lnTo>
                  <a:lnTo>
                    <a:pt x="159054" y="107129"/>
                  </a:lnTo>
                  <a:lnTo>
                    <a:pt x="150637" y="113753"/>
                  </a:lnTo>
                  <a:lnTo>
                    <a:pt x="141638" y="119862"/>
                  </a:lnTo>
                  <a:lnTo>
                    <a:pt x="132253" y="125628"/>
                  </a:lnTo>
                  <a:lnTo>
                    <a:pt x="123455" y="132011"/>
                  </a:lnTo>
                  <a:lnTo>
                    <a:pt x="115050" y="138807"/>
                  </a:lnTo>
                  <a:lnTo>
                    <a:pt x="106907" y="145878"/>
                  </a:lnTo>
                  <a:lnTo>
                    <a:pt x="98939" y="152285"/>
                  </a:lnTo>
                  <a:lnTo>
                    <a:pt x="91087" y="158250"/>
                  </a:lnTo>
                  <a:lnTo>
                    <a:pt x="83311" y="163920"/>
                  </a:lnTo>
                  <a:lnTo>
                    <a:pt x="74741" y="168546"/>
                  </a:lnTo>
                  <a:lnTo>
                    <a:pt x="65642" y="172478"/>
                  </a:lnTo>
                  <a:lnTo>
                    <a:pt x="56188" y="175945"/>
                  </a:lnTo>
                  <a:lnTo>
                    <a:pt x="48192" y="179950"/>
                  </a:lnTo>
                  <a:lnTo>
                    <a:pt x="41169" y="184313"/>
                  </a:lnTo>
                  <a:lnTo>
                    <a:pt x="34793" y="188915"/>
                  </a:lnTo>
                  <a:lnTo>
                    <a:pt x="25451" y="196287"/>
                  </a:lnTo>
                  <a:lnTo>
                    <a:pt x="17630" y="202385"/>
                  </a:lnTo>
                  <a:lnTo>
                    <a:pt x="8509" y="207918"/>
                  </a:lnTo>
                  <a:lnTo>
                    <a:pt x="1945" y="211747"/>
                  </a:lnTo>
                  <a:lnTo>
                    <a:pt x="1024" y="213131"/>
                  </a:lnTo>
                  <a:lnTo>
                    <a:pt x="0" y="216927"/>
                  </a:lnTo>
                  <a:lnTo>
                    <a:pt x="573" y="218278"/>
                  </a:lnTo>
                  <a:lnTo>
                    <a:pt x="1803" y="219178"/>
                  </a:lnTo>
                  <a:lnTo>
                    <a:pt x="3469" y="219779"/>
                  </a:lnTo>
                  <a:lnTo>
                    <a:pt x="13904" y="220624"/>
                  </a:lnTo>
                  <a:lnTo>
                    <a:pt x="25198" y="220821"/>
                  </a:lnTo>
                  <a:lnTo>
                    <a:pt x="31766" y="220874"/>
                  </a:lnTo>
                  <a:lnTo>
                    <a:pt x="40378" y="221756"/>
                  </a:lnTo>
                  <a:lnTo>
                    <a:pt x="50352" y="223190"/>
                  </a:lnTo>
                  <a:lnTo>
                    <a:pt x="61235" y="224994"/>
                  </a:lnTo>
                  <a:lnTo>
                    <a:pt x="72723" y="226196"/>
                  </a:lnTo>
                  <a:lnTo>
                    <a:pt x="84616" y="226997"/>
                  </a:lnTo>
                  <a:lnTo>
                    <a:pt x="96778" y="227531"/>
                  </a:lnTo>
                  <a:lnTo>
                    <a:pt x="110813" y="228734"/>
                  </a:lnTo>
                  <a:lnTo>
                    <a:pt x="142210" y="232328"/>
                  </a:lnTo>
                  <a:lnTo>
                    <a:pt x="157187" y="234472"/>
                  </a:lnTo>
                  <a:lnTo>
                    <a:pt x="228687" y="246484"/>
                  </a:lnTo>
                  <a:lnTo>
                    <a:pt x="241084" y="248142"/>
                  </a:lnTo>
                  <a:lnTo>
                    <a:pt x="251891" y="249248"/>
                  </a:lnTo>
                  <a:lnTo>
                    <a:pt x="261634" y="249985"/>
                  </a:lnTo>
                  <a:lnTo>
                    <a:pt x="271517" y="250477"/>
                  </a:lnTo>
                  <a:lnTo>
                    <a:pt x="291528" y="251022"/>
                  </a:lnTo>
                  <a:lnTo>
                    <a:pt x="334461" y="25146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223"/>
            <p:cNvSpPr/>
            <p:nvPr/>
          </p:nvSpPr>
          <p:spPr>
            <a:xfrm>
              <a:off x="5603687" y="4244348"/>
              <a:ext cx="240855" cy="274313"/>
            </a:xfrm>
            <a:custGeom>
              <a:avLst/>
              <a:gdLst/>
              <a:ahLst/>
              <a:cxnLst/>
              <a:rect l="0" t="0" r="0" b="0"/>
              <a:pathLst>
                <a:path w="240855" h="274313">
                  <a:moveTo>
                    <a:pt x="19873" y="7612"/>
                  </a:moveTo>
                  <a:lnTo>
                    <a:pt x="32995" y="1051"/>
                  </a:lnTo>
                  <a:lnTo>
                    <a:pt x="36241" y="698"/>
                  </a:lnTo>
                  <a:lnTo>
                    <a:pt x="40945" y="463"/>
                  </a:lnTo>
                  <a:lnTo>
                    <a:pt x="52944" y="201"/>
                  </a:lnTo>
                  <a:lnTo>
                    <a:pt x="122020" y="0"/>
                  </a:lnTo>
                  <a:lnTo>
                    <a:pt x="131998" y="844"/>
                  </a:lnTo>
                  <a:lnTo>
                    <a:pt x="142036" y="2253"/>
                  </a:lnTo>
                  <a:lnTo>
                    <a:pt x="152116" y="4040"/>
                  </a:lnTo>
                  <a:lnTo>
                    <a:pt x="160528" y="6077"/>
                  </a:lnTo>
                  <a:lnTo>
                    <a:pt x="167830" y="8282"/>
                  </a:lnTo>
                  <a:lnTo>
                    <a:pt x="174391" y="10599"/>
                  </a:lnTo>
                  <a:lnTo>
                    <a:pt x="180458" y="12990"/>
                  </a:lnTo>
                  <a:lnTo>
                    <a:pt x="186197" y="15431"/>
                  </a:lnTo>
                  <a:lnTo>
                    <a:pt x="191715" y="17904"/>
                  </a:lnTo>
                  <a:lnTo>
                    <a:pt x="196242" y="20400"/>
                  </a:lnTo>
                  <a:lnTo>
                    <a:pt x="203528" y="25431"/>
                  </a:lnTo>
                  <a:lnTo>
                    <a:pt x="205810" y="27958"/>
                  </a:lnTo>
                  <a:lnTo>
                    <a:pt x="207331" y="30489"/>
                  </a:lnTo>
                  <a:lnTo>
                    <a:pt x="208345" y="33023"/>
                  </a:lnTo>
                  <a:lnTo>
                    <a:pt x="207328" y="35560"/>
                  </a:lnTo>
                  <a:lnTo>
                    <a:pt x="204957" y="38097"/>
                  </a:lnTo>
                  <a:lnTo>
                    <a:pt x="197806" y="43174"/>
                  </a:lnTo>
                  <a:lnTo>
                    <a:pt x="193528" y="45714"/>
                  </a:lnTo>
                  <a:lnTo>
                    <a:pt x="188983" y="48253"/>
                  </a:lnTo>
                  <a:lnTo>
                    <a:pt x="183414" y="51639"/>
                  </a:lnTo>
                  <a:lnTo>
                    <a:pt x="170451" y="59918"/>
                  </a:lnTo>
                  <a:lnTo>
                    <a:pt x="161745" y="64496"/>
                  </a:lnTo>
                  <a:lnTo>
                    <a:pt x="151707" y="69241"/>
                  </a:lnTo>
                  <a:lnTo>
                    <a:pt x="140783" y="74098"/>
                  </a:lnTo>
                  <a:lnTo>
                    <a:pt x="130113" y="78183"/>
                  </a:lnTo>
                  <a:lnTo>
                    <a:pt x="119613" y="81753"/>
                  </a:lnTo>
                  <a:lnTo>
                    <a:pt x="109226" y="84979"/>
                  </a:lnTo>
                  <a:lnTo>
                    <a:pt x="98068" y="88823"/>
                  </a:lnTo>
                  <a:lnTo>
                    <a:pt x="74383" y="97610"/>
                  </a:lnTo>
                  <a:lnTo>
                    <a:pt x="63833" y="102324"/>
                  </a:lnTo>
                  <a:lnTo>
                    <a:pt x="54260" y="107160"/>
                  </a:lnTo>
                  <a:lnTo>
                    <a:pt x="37696" y="116202"/>
                  </a:lnTo>
                  <a:lnTo>
                    <a:pt x="24690" y="123044"/>
                  </a:lnTo>
                  <a:lnTo>
                    <a:pt x="18850" y="126900"/>
                  </a:lnTo>
                  <a:lnTo>
                    <a:pt x="13265" y="131164"/>
                  </a:lnTo>
                  <a:lnTo>
                    <a:pt x="7848" y="135700"/>
                  </a:lnTo>
                  <a:lnTo>
                    <a:pt x="4236" y="140417"/>
                  </a:lnTo>
                  <a:lnTo>
                    <a:pt x="1828" y="145255"/>
                  </a:lnTo>
                  <a:lnTo>
                    <a:pt x="224" y="150174"/>
                  </a:lnTo>
                  <a:lnTo>
                    <a:pt x="0" y="155147"/>
                  </a:lnTo>
                  <a:lnTo>
                    <a:pt x="698" y="160155"/>
                  </a:lnTo>
                  <a:lnTo>
                    <a:pt x="2010" y="165187"/>
                  </a:lnTo>
                  <a:lnTo>
                    <a:pt x="3730" y="170236"/>
                  </a:lnTo>
                  <a:lnTo>
                    <a:pt x="5725" y="175295"/>
                  </a:lnTo>
                  <a:lnTo>
                    <a:pt x="7901" y="180361"/>
                  </a:lnTo>
                  <a:lnTo>
                    <a:pt x="12738" y="186277"/>
                  </a:lnTo>
                  <a:lnTo>
                    <a:pt x="19350" y="192763"/>
                  </a:lnTo>
                  <a:lnTo>
                    <a:pt x="27144" y="199626"/>
                  </a:lnTo>
                  <a:lnTo>
                    <a:pt x="34880" y="205894"/>
                  </a:lnTo>
                  <a:lnTo>
                    <a:pt x="42578" y="211767"/>
                  </a:lnTo>
                  <a:lnTo>
                    <a:pt x="50250" y="217375"/>
                  </a:lnTo>
                  <a:lnTo>
                    <a:pt x="59598" y="222808"/>
                  </a:lnTo>
                  <a:lnTo>
                    <a:pt x="70063" y="228122"/>
                  </a:lnTo>
                  <a:lnTo>
                    <a:pt x="92133" y="238543"/>
                  </a:lnTo>
                  <a:lnTo>
                    <a:pt x="113231" y="248819"/>
                  </a:lnTo>
                  <a:lnTo>
                    <a:pt x="124445" y="253083"/>
                  </a:lnTo>
                  <a:lnTo>
                    <a:pt x="136154" y="256773"/>
                  </a:lnTo>
                  <a:lnTo>
                    <a:pt x="170603" y="266010"/>
                  </a:lnTo>
                  <a:lnTo>
                    <a:pt x="181320" y="268778"/>
                  </a:lnTo>
                  <a:lnTo>
                    <a:pt x="191850" y="270623"/>
                  </a:lnTo>
                  <a:lnTo>
                    <a:pt x="202259" y="271852"/>
                  </a:lnTo>
                  <a:lnTo>
                    <a:pt x="220313" y="273219"/>
                  </a:lnTo>
                  <a:lnTo>
                    <a:pt x="240854" y="27431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224"/>
            <p:cNvSpPr/>
            <p:nvPr/>
          </p:nvSpPr>
          <p:spPr>
            <a:xfrm>
              <a:off x="1078166" y="2331856"/>
              <a:ext cx="491518" cy="411345"/>
            </a:xfrm>
            <a:custGeom>
              <a:avLst/>
              <a:gdLst/>
              <a:ahLst/>
              <a:cxnLst/>
              <a:rect l="0" t="0" r="0" b="0"/>
              <a:pathLst>
                <a:path w="491518" h="411345">
                  <a:moveTo>
                    <a:pt x="186754" y="411344"/>
                  </a:moveTo>
                  <a:lnTo>
                    <a:pt x="253221" y="411344"/>
                  </a:lnTo>
                  <a:lnTo>
                    <a:pt x="265402" y="409086"/>
                  </a:lnTo>
                  <a:lnTo>
                    <a:pt x="278435" y="406107"/>
                  </a:lnTo>
                  <a:lnTo>
                    <a:pt x="289872" y="404783"/>
                  </a:lnTo>
                  <a:lnTo>
                    <a:pt x="300600" y="404195"/>
                  </a:lnTo>
                  <a:lnTo>
                    <a:pt x="311859" y="403087"/>
                  </a:lnTo>
                  <a:lnTo>
                    <a:pt x="325329" y="399772"/>
                  </a:lnTo>
                  <a:lnTo>
                    <a:pt x="337525" y="395477"/>
                  </a:lnTo>
                  <a:lnTo>
                    <a:pt x="349437" y="390745"/>
                  </a:lnTo>
                  <a:lnTo>
                    <a:pt x="363198" y="385820"/>
                  </a:lnTo>
                  <a:lnTo>
                    <a:pt x="375522" y="380809"/>
                  </a:lnTo>
                  <a:lnTo>
                    <a:pt x="386644" y="375760"/>
                  </a:lnTo>
                  <a:lnTo>
                    <a:pt x="402426" y="368157"/>
                  </a:lnTo>
                  <a:lnTo>
                    <a:pt x="412713" y="363081"/>
                  </a:lnTo>
                  <a:lnTo>
                    <a:pt x="428024" y="351418"/>
                  </a:lnTo>
                  <a:lnTo>
                    <a:pt x="438201" y="342095"/>
                  </a:lnTo>
                  <a:lnTo>
                    <a:pt x="454486" y="326357"/>
                  </a:lnTo>
                  <a:lnTo>
                    <a:pt x="462662" y="315999"/>
                  </a:lnTo>
                  <a:lnTo>
                    <a:pt x="467212" y="309680"/>
                  </a:lnTo>
                  <a:lnTo>
                    <a:pt x="472269" y="298145"/>
                  </a:lnTo>
                  <a:lnTo>
                    <a:pt x="475363" y="287373"/>
                  </a:lnTo>
                  <a:lnTo>
                    <a:pt x="479560" y="276942"/>
                  </a:lnTo>
                  <a:lnTo>
                    <a:pt x="484248" y="266661"/>
                  </a:lnTo>
                  <a:lnTo>
                    <a:pt x="488307" y="256447"/>
                  </a:lnTo>
                  <a:lnTo>
                    <a:pt x="490111" y="246263"/>
                  </a:lnTo>
                  <a:lnTo>
                    <a:pt x="490913" y="233835"/>
                  </a:lnTo>
                  <a:lnTo>
                    <a:pt x="491269" y="219844"/>
                  </a:lnTo>
                  <a:lnTo>
                    <a:pt x="491517" y="186658"/>
                  </a:lnTo>
                  <a:lnTo>
                    <a:pt x="490683" y="180273"/>
                  </a:lnTo>
                  <a:lnTo>
                    <a:pt x="489280" y="173477"/>
                  </a:lnTo>
                  <a:lnTo>
                    <a:pt x="487498" y="166406"/>
                  </a:lnTo>
                  <a:lnTo>
                    <a:pt x="485518" y="154034"/>
                  </a:lnTo>
                  <a:lnTo>
                    <a:pt x="483791" y="142044"/>
                  </a:lnTo>
                  <a:lnTo>
                    <a:pt x="482145" y="135291"/>
                  </a:lnTo>
                  <a:lnTo>
                    <a:pt x="480202" y="128249"/>
                  </a:lnTo>
                  <a:lnTo>
                    <a:pt x="473526" y="115908"/>
                  </a:lnTo>
                  <a:lnTo>
                    <a:pt x="464915" y="104779"/>
                  </a:lnTo>
                  <a:lnTo>
                    <a:pt x="455443" y="94189"/>
                  </a:lnTo>
                  <a:lnTo>
                    <a:pt x="447847" y="83837"/>
                  </a:lnTo>
                  <a:lnTo>
                    <a:pt x="440802" y="73592"/>
                  </a:lnTo>
                  <a:lnTo>
                    <a:pt x="432027" y="63395"/>
                  </a:lnTo>
                  <a:lnTo>
                    <a:pt x="422482" y="53218"/>
                  </a:lnTo>
                  <a:lnTo>
                    <a:pt x="411749" y="43050"/>
                  </a:lnTo>
                  <a:lnTo>
                    <a:pt x="398512" y="32887"/>
                  </a:lnTo>
                  <a:lnTo>
                    <a:pt x="384162" y="24983"/>
                  </a:lnTo>
                  <a:lnTo>
                    <a:pt x="369317" y="18648"/>
                  </a:lnTo>
                  <a:lnTo>
                    <a:pt x="354253" y="13010"/>
                  </a:lnTo>
                  <a:lnTo>
                    <a:pt x="331492" y="5076"/>
                  </a:lnTo>
                  <a:lnTo>
                    <a:pt x="316276" y="2181"/>
                  </a:lnTo>
                  <a:lnTo>
                    <a:pt x="301046" y="894"/>
                  </a:lnTo>
                  <a:lnTo>
                    <a:pt x="285810" y="322"/>
                  </a:lnTo>
                  <a:lnTo>
                    <a:pt x="262953" y="0"/>
                  </a:lnTo>
                  <a:lnTo>
                    <a:pt x="254487" y="801"/>
                  </a:lnTo>
                  <a:lnTo>
                    <a:pt x="245456" y="2182"/>
                  </a:lnTo>
                  <a:lnTo>
                    <a:pt x="236049" y="3949"/>
                  </a:lnTo>
                  <a:lnTo>
                    <a:pt x="227237" y="5975"/>
                  </a:lnTo>
                  <a:lnTo>
                    <a:pt x="218823" y="8171"/>
                  </a:lnTo>
                  <a:lnTo>
                    <a:pt x="210673" y="10482"/>
                  </a:lnTo>
                  <a:lnTo>
                    <a:pt x="201854" y="13716"/>
                  </a:lnTo>
                  <a:lnTo>
                    <a:pt x="192587" y="17566"/>
                  </a:lnTo>
                  <a:lnTo>
                    <a:pt x="183023" y="21825"/>
                  </a:lnTo>
                  <a:lnTo>
                    <a:pt x="174106" y="25512"/>
                  </a:lnTo>
                  <a:lnTo>
                    <a:pt x="165622" y="28816"/>
                  </a:lnTo>
                  <a:lnTo>
                    <a:pt x="157426" y="31865"/>
                  </a:lnTo>
                  <a:lnTo>
                    <a:pt x="149422" y="35592"/>
                  </a:lnTo>
                  <a:lnTo>
                    <a:pt x="141546" y="39769"/>
                  </a:lnTo>
                  <a:lnTo>
                    <a:pt x="133755" y="44248"/>
                  </a:lnTo>
                  <a:lnTo>
                    <a:pt x="126022" y="48926"/>
                  </a:lnTo>
                  <a:lnTo>
                    <a:pt x="110655" y="58641"/>
                  </a:lnTo>
                  <a:lnTo>
                    <a:pt x="95359" y="70860"/>
                  </a:lnTo>
                  <a:lnTo>
                    <a:pt x="87724" y="77675"/>
                  </a:lnTo>
                  <a:lnTo>
                    <a:pt x="72467" y="92020"/>
                  </a:lnTo>
                  <a:lnTo>
                    <a:pt x="64843" y="99401"/>
                  </a:lnTo>
                  <a:lnTo>
                    <a:pt x="58066" y="106862"/>
                  </a:lnTo>
                  <a:lnTo>
                    <a:pt x="51856" y="114376"/>
                  </a:lnTo>
                  <a:lnTo>
                    <a:pt x="46022" y="121926"/>
                  </a:lnTo>
                  <a:lnTo>
                    <a:pt x="41286" y="129498"/>
                  </a:lnTo>
                  <a:lnTo>
                    <a:pt x="37282" y="137087"/>
                  </a:lnTo>
                  <a:lnTo>
                    <a:pt x="33766" y="144686"/>
                  </a:lnTo>
                  <a:lnTo>
                    <a:pt x="30575" y="153139"/>
                  </a:lnTo>
                  <a:lnTo>
                    <a:pt x="27601" y="162161"/>
                  </a:lnTo>
                  <a:lnTo>
                    <a:pt x="24772" y="171562"/>
                  </a:lnTo>
                  <a:lnTo>
                    <a:pt x="21193" y="180369"/>
                  </a:lnTo>
                  <a:lnTo>
                    <a:pt x="17113" y="188781"/>
                  </a:lnTo>
                  <a:lnTo>
                    <a:pt x="12700" y="196929"/>
                  </a:lnTo>
                  <a:lnTo>
                    <a:pt x="9758" y="204901"/>
                  </a:lnTo>
                  <a:lnTo>
                    <a:pt x="7797" y="212755"/>
                  </a:lnTo>
                  <a:lnTo>
                    <a:pt x="6489" y="220531"/>
                  </a:lnTo>
                  <a:lnTo>
                    <a:pt x="4771" y="228256"/>
                  </a:lnTo>
                  <a:lnTo>
                    <a:pt x="2778" y="235945"/>
                  </a:lnTo>
                  <a:lnTo>
                    <a:pt x="604" y="243611"/>
                  </a:lnTo>
                  <a:lnTo>
                    <a:pt x="0" y="252109"/>
                  </a:lnTo>
                  <a:lnTo>
                    <a:pt x="445" y="261161"/>
                  </a:lnTo>
                  <a:lnTo>
                    <a:pt x="1588" y="270582"/>
                  </a:lnTo>
                  <a:lnTo>
                    <a:pt x="2350" y="278556"/>
                  </a:lnTo>
                  <a:lnTo>
                    <a:pt x="2858" y="285565"/>
                  </a:lnTo>
                  <a:lnTo>
                    <a:pt x="3197" y="291932"/>
                  </a:lnTo>
                  <a:lnTo>
                    <a:pt x="5116" y="298716"/>
                  </a:lnTo>
                  <a:lnTo>
                    <a:pt x="8089" y="305778"/>
                  </a:lnTo>
                  <a:lnTo>
                    <a:pt x="20981" y="331319"/>
                  </a:lnTo>
                  <a:lnTo>
                    <a:pt x="28693" y="342193"/>
                  </a:lnTo>
                  <a:lnTo>
                    <a:pt x="38611" y="352670"/>
                  </a:lnTo>
                  <a:lnTo>
                    <a:pt x="51486" y="362971"/>
                  </a:lnTo>
                  <a:lnTo>
                    <a:pt x="65675" y="370937"/>
                  </a:lnTo>
                  <a:lnTo>
                    <a:pt x="80448" y="377298"/>
                  </a:lnTo>
                  <a:lnTo>
                    <a:pt x="95480" y="382948"/>
                  </a:lnTo>
                  <a:lnTo>
                    <a:pt x="110628" y="386024"/>
                  </a:lnTo>
                  <a:lnTo>
                    <a:pt x="118223" y="386844"/>
                  </a:lnTo>
                  <a:lnTo>
                    <a:pt x="126673" y="388237"/>
                  </a:lnTo>
                  <a:lnTo>
                    <a:pt x="135694" y="390013"/>
                  </a:lnTo>
                  <a:lnTo>
                    <a:pt x="145094" y="392043"/>
                  </a:lnTo>
                  <a:lnTo>
                    <a:pt x="153900" y="393397"/>
                  </a:lnTo>
                  <a:lnTo>
                    <a:pt x="162312" y="394299"/>
                  </a:lnTo>
                  <a:lnTo>
                    <a:pt x="170459" y="394901"/>
                  </a:lnTo>
                  <a:lnTo>
                    <a:pt x="179278" y="395302"/>
                  </a:lnTo>
                  <a:lnTo>
                    <a:pt x="198107" y="395748"/>
                  </a:lnTo>
                  <a:lnTo>
                    <a:pt x="207022" y="395020"/>
                  </a:lnTo>
                  <a:lnTo>
                    <a:pt x="215507" y="393688"/>
                  </a:lnTo>
                  <a:lnTo>
                    <a:pt x="223702" y="391954"/>
                  </a:lnTo>
                  <a:lnTo>
                    <a:pt x="231706" y="390797"/>
                  </a:lnTo>
                  <a:lnTo>
                    <a:pt x="239582" y="390026"/>
                  </a:lnTo>
                  <a:lnTo>
                    <a:pt x="247373" y="389512"/>
                  </a:lnTo>
                  <a:lnTo>
                    <a:pt x="255106" y="389169"/>
                  </a:lnTo>
                  <a:lnTo>
                    <a:pt x="270473" y="388789"/>
                  </a:lnTo>
                  <a:lnTo>
                    <a:pt x="283511" y="386362"/>
                  </a:lnTo>
                  <a:lnTo>
                    <a:pt x="294951" y="383308"/>
                  </a:lnTo>
                  <a:lnTo>
                    <a:pt x="310064" y="380741"/>
                  </a:lnTo>
                  <a:lnTo>
                    <a:pt x="323185" y="374976"/>
                  </a:lnTo>
                  <a:lnTo>
                    <a:pt x="331534" y="37324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225"/>
            <p:cNvSpPr/>
            <p:nvPr/>
          </p:nvSpPr>
          <p:spPr>
            <a:xfrm>
              <a:off x="1060383" y="3314703"/>
              <a:ext cx="493773" cy="426717"/>
            </a:xfrm>
            <a:custGeom>
              <a:avLst/>
              <a:gdLst/>
              <a:ahLst/>
              <a:cxnLst/>
              <a:rect l="0" t="0" r="0" b="0"/>
              <a:pathLst>
                <a:path w="493773" h="426717">
                  <a:moveTo>
                    <a:pt x="143577" y="411477"/>
                  </a:moveTo>
                  <a:lnTo>
                    <a:pt x="150138" y="418038"/>
                  </a:lnTo>
                  <a:lnTo>
                    <a:pt x="152984" y="418626"/>
                  </a:lnTo>
                  <a:lnTo>
                    <a:pt x="154929" y="418783"/>
                  </a:lnTo>
                  <a:lnTo>
                    <a:pt x="157072" y="419735"/>
                  </a:lnTo>
                  <a:lnTo>
                    <a:pt x="161710" y="423049"/>
                  </a:lnTo>
                  <a:lnTo>
                    <a:pt x="164979" y="424272"/>
                  </a:lnTo>
                  <a:lnTo>
                    <a:pt x="177670" y="425993"/>
                  </a:lnTo>
                  <a:lnTo>
                    <a:pt x="192155" y="426503"/>
                  </a:lnTo>
                  <a:lnTo>
                    <a:pt x="243676" y="426715"/>
                  </a:lnTo>
                  <a:lnTo>
                    <a:pt x="256397" y="426716"/>
                  </a:lnTo>
                  <a:lnTo>
                    <a:pt x="268226" y="424459"/>
                  </a:lnTo>
                  <a:lnTo>
                    <a:pt x="281104" y="420634"/>
                  </a:lnTo>
                  <a:lnTo>
                    <a:pt x="292471" y="416111"/>
                  </a:lnTo>
                  <a:lnTo>
                    <a:pt x="303168" y="413536"/>
                  </a:lnTo>
                  <a:lnTo>
                    <a:pt x="313566" y="411546"/>
                  </a:lnTo>
                  <a:lnTo>
                    <a:pt x="328941" y="405665"/>
                  </a:lnTo>
                  <a:lnTo>
                    <a:pt x="344221" y="398560"/>
                  </a:lnTo>
                  <a:lnTo>
                    <a:pt x="384876" y="378449"/>
                  </a:lnTo>
                  <a:lnTo>
                    <a:pt x="400117" y="366789"/>
                  </a:lnTo>
                  <a:lnTo>
                    <a:pt x="415357" y="356655"/>
                  </a:lnTo>
                  <a:lnTo>
                    <a:pt x="423259" y="348730"/>
                  </a:lnTo>
                  <a:lnTo>
                    <a:pt x="432468" y="337005"/>
                  </a:lnTo>
                  <a:lnTo>
                    <a:pt x="442817" y="325911"/>
                  </a:lnTo>
                  <a:lnTo>
                    <a:pt x="450986" y="316721"/>
                  </a:lnTo>
                  <a:lnTo>
                    <a:pt x="457439" y="306992"/>
                  </a:lnTo>
                  <a:lnTo>
                    <a:pt x="463129" y="297023"/>
                  </a:lnTo>
                  <a:lnTo>
                    <a:pt x="468481" y="286949"/>
                  </a:lnTo>
                  <a:lnTo>
                    <a:pt x="481369" y="261608"/>
                  </a:lnTo>
                  <a:lnTo>
                    <a:pt x="484207" y="251453"/>
                  </a:lnTo>
                  <a:lnTo>
                    <a:pt x="485468" y="240449"/>
                  </a:lnTo>
                  <a:lnTo>
                    <a:pt x="485804" y="233958"/>
                  </a:lnTo>
                  <a:lnTo>
                    <a:pt x="487025" y="220820"/>
                  </a:lnTo>
                  <a:lnTo>
                    <a:pt x="490389" y="209336"/>
                  </a:lnTo>
                  <a:lnTo>
                    <a:pt x="492450" y="198588"/>
                  </a:lnTo>
                  <a:lnTo>
                    <a:pt x="493365" y="188166"/>
                  </a:lnTo>
                  <a:lnTo>
                    <a:pt x="493772" y="177890"/>
                  </a:lnTo>
                  <a:lnTo>
                    <a:pt x="491695" y="167679"/>
                  </a:lnTo>
                  <a:lnTo>
                    <a:pt x="488796" y="156649"/>
                  </a:lnTo>
                  <a:lnTo>
                    <a:pt x="488023" y="150152"/>
                  </a:lnTo>
                  <a:lnTo>
                    <a:pt x="486318" y="137006"/>
                  </a:lnTo>
                  <a:lnTo>
                    <a:pt x="482737" y="125519"/>
                  </a:lnTo>
                  <a:lnTo>
                    <a:pt x="480582" y="114769"/>
                  </a:lnTo>
                  <a:lnTo>
                    <a:pt x="480007" y="109532"/>
                  </a:lnTo>
                  <a:lnTo>
                    <a:pt x="477930" y="104346"/>
                  </a:lnTo>
                  <a:lnTo>
                    <a:pt x="471108" y="94070"/>
                  </a:lnTo>
                  <a:lnTo>
                    <a:pt x="464689" y="83859"/>
                  </a:lnTo>
                  <a:lnTo>
                    <a:pt x="456315" y="70847"/>
                  </a:lnTo>
                  <a:lnTo>
                    <a:pt x="448471" y="59372"/>
                  </a:lnTo>
                  <a:lnTo>
                    <a:pt x="442492" y="50092"/>
                  </a:lnTo>
                  <a:lnTo>
                    <a:pt x="434191" y="40324"/>
                  </a:lnTo>
                  <a:lnTo>
                    <a:pt x="419997" y="29349"/>
                  </a:lnTo>
                  <a:lnTo>
                    <a:pt x="405067" y="20735"/>
                  </a:lnTo>
                  <a:lnTo>
                    <a:pt x="393964" y="12821"/>
                  </a:lnTo>
                  <a:lnTo>
                    <a:pt x="383553" y="7672"/>
                  </a:lnTo>
                  <a:lnTo>
                    <a:pt x="371307" y="3408"/>
                  </a:lnTo>
                  <a:lnTo>
                    <a:pt x="360219" y="1513"/>
                  </a:lnTo>
                  <a:lnTo>
                    <a:pt x="349647" y="671"/>
                  </a:lnTo>
                  <a:lnTo>
                    <a:pt x="338457" y="297"/>
                  </a:lnTo>
                  <a:lnTo>
                    <a:pt x="294199" y="15"/>
                  </a:lnTo>
                  <a:lnTo>
                    <a:pt x="269191" y="0"/>
                  </a:lnTo>
                  <a:lnTo>
                    <a:pt x="258390" y="2257"/>
                  </a:lnTo>
                  <a:lnTo>
                    <a:pt x="211741" y="17909"/>
                  </a:lnTo>
                  <a:lnTo>
                    <a:pt x="198990" y="22916"/>
                  </a:lnTo>
                  <a:lnTo>
                    <a:pt x="186832" y="28810"/>
                  </a:lnTo>
                  <a:lnTo>
                    <a:pt x="172961" y="37074"/>
                  </a:lnTo>
                  <a:lnTo>
                    <a:pt x="158330" y="44133"/>
                  </a:lnTo>
                  <a:lnTo>
                    <a:pt x="144207" y="50940"/>
                  </a:lnTo>
                  <a:lnTo>
                    <a:pt x="132286" y="59609"/>
                  </a:lnTo>
                  <a:lnTo>
                    <a:pt x="119086" y="66849"/>
                  </a:lnTo>
                  <a:lnTo>
                    <a:pt x="112010" y="69965"/>
                  </a:lnTo>
                  <a:lnTo>
                    <a:pt x="99632" y="80201"/>
                  </a:lnTo>
                  <a:lnTo>
                    <a:pt x="88486" y="92370"/>
                  </a:lnTo>
                  <a:lnTo>
                    <a:pt x="72691" y="108741"/>
                  </a:lnTo>
                  <a:lnTo>
                    <a:pt x="31826" y="149839"/>
                  </a:lnTo>
                  <a:lnTo>
                    <a:pt x="23919" y="162266"/>
                  </a:lnTo>
                  <a:lnTo>
                    <a:pt x="11944" y="186896"/>
                  </a:lnTo>
                  <a:lnTo>
                    <a:pt x="8874" y="197645"/>
                  </a:lnTo>
                  <a:lnTo>
                    <a:pt x="6662" y="208914"/>
                  </a:lnTo>
                  <a:lnTo>
                    <a:pt x="4887" y="215475"/>
                  </a:lnTo>
                  <a:lnTo>
                    <a:pt x="1504" y="228692"/>
                  </a:lnTo>
                  <a:lnTo>
                    <a:pt x="0" y="240210"/>
                  </a:lnTo>
                  <a:lnTo>
                    <a:pt x="1590" y="250974"/>
                  </a:lnTo>
                  <a:lnTo>
                    <a:pt x="4272" y="261402"/>
                  </a:lnTo>
                  <a:lnTo>
                    <a:pt x="5464" y="271682"/>
                  </a:lnTo>
                  <a:lnTo>
                    <a:pt x="10509" y="284153"/>
                  </a:lnTo>
                  <a:lnTo>
                    <a:pt x="14225" y="291034"/>
                  </a:lnTo>
                  <a:lnTo>
                    <a:pt x="22869" y="300938"/>
                  </a:lnTo>
                  <a:lnTo>
                    <a:pt x="31510" y="309008"/>
                  </a:lnTo>
                  <a:lnTo>
                    <a:pt x="38172" y="318240"/>
                  </a:lnTo>
                  <a:lnTo>
                    <a:pt x="42827" y="322226"/>
                  </a:lnTo>
                  <a:lnTo>
                    <a:pt x="54773" y="328912"/>
                  </a:lnTo>
                  <a:lnTo>
                    <a:pt x="68548" y="336964"/>
                  </a:lnTo>
                  <a:lnTo>
                    <a:pt x="82291" y="345340"/>
                  </a:lnTo>
                  <a:lnTo>
                    <a:pt x="94043" y="351885"/>
                  </a:lnTo>
                  <a:lnTo>
                    <a:pt x="107169" y="359874"/>
                  </a:lnTo>
                  <a:lnTo>
                    <a:pt x="114225" y="364375"/>
                  </a:lnTo>
                  <a:lnTo>
                    <a:pt x="128839" y="369376"/>
                  </a:lnTo>
                  <a:lnTo>
                    <a:pt x="136292" y="370710"/>
                  </a:lnTo>
                  <a:lnTo>
                    <a:pt x="149088" y="376707"/>
                  </a:lnTo>
                  <a:lnTo>
                    <a:pt x="154871" y="380677"/>
                  </a:lnTo>
                  <a:lnTo>
                    <a:pt x="168070" y="385088"/>
                  </a:lnTo>
                  <a:lnTo>
                    <a:pt x="182403" y="387895"/>
                  </a:lnTo>
                  <a:lnTo>
                    <a:pt x="197240" y="391965"/>
                  </a:lnTo>
                  <a:lnTo>
                    <a:pt x="212300" y="396596"/>
                  </a:lnTo>
                  <a:lnTo>
                    <a:pt x="226614" y="401477"/>
                  </a:lnTo>
                  <a:lnTo>
                    <a:pt x="238620" y="406468"/>
                  </a:lnTo>
                  <a:lnTo>
                    <a:pt x="249601" y="409251"/>
                  </a:lnTo>
                  <a:lnTo>
                    <a:pt x="254900" y="409993"/>
                  </a:lnTo>
                  <a:lnTo>
                    <a:pt x="263045" y="413076"/>
                  </a:lnTo>
                  <a:lnTo>
                    <a:pt x="273117" y="419097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226"/>
            <p:cNvSpPr/>
            <p:nvPr/>
          </p:nvSpPr>
          <p:spPr>
            <a:xfrm>
              <a:off x="1615440" y="2272754"/>
              <a:ext cx="624124" cy="531305"/>
            </a:xfrm>
            <a:custGeom>
              <a:avLst/>
              <a:gdLst/>
              <a:ahLst/>
              <a:cxnLst/>
              <a:rect l="0" t="0" r="0" b="0"/>
              <a:pathLst>
                <a:path w="624124" h="531305">
                  <a:moveTo>
                    <a:pt x="0" y="508546"/>
                  </a:moveTo>
                  <a:lnTo>
                    <a:pt x="4045" y="512591"/>
                  </a:lnTo>
                  <a:lnTo>
                    <a:pt x="7777" y="513783"/>
                  </a:lnTo>
                  <a:lnTo>
                    <a:pt x="22624" y="516306"/>
                  </a:lnTo>
                  <a:lnTo>
                    <a:pt x="25243" y="517953"/>
                  </a:lnTo>
                  <a:lnTo>
                    <a:pt x="26989" y="519898"/>
                  </a:lnTo>
                  <a:lnTo>
                    <a:pt x="40217" y="522058"/>
                  </a:lnTo>
                  <a:lnTo>
                    <a:pt x="59361" y="523865"/>
                  </a:lnTo>
                  <a:lnTo>
                    <a:pt x="69207" y="525532"/>
                  </a:lnTo>
                  <a:lnTo>
                    <a:pt x="79158" y="527490"/>
                  </a:lnTo>
                  <a:lnTo>
                    <a:pt x="90025" y="528795"/>
                  </a:lnTo>
                  <a:lnTo>
                    <a:pt x="101504" y="529666"/>
                  </a:lnTo>
                  <a:lnTo>
                    <a:pt x="113389" y="530246"/>
                  </a:lnTo>
                  <a:lnTo>
                    <a:pt x="137884" y="530890"/>
                  </a:lnTo>
                  <a:lnTo>
                    <a:pt x="192148" y="531304"/>
                  </a:lnTo>
                  <a:lnTo>
                    <a:pt x="206839" y="530492"/>
                  </a:lnTo>
                  <a:lnTo>
                    <a:pt x="221713" y="529103"/>
                  </a:lnTo>
                  <a:lnTo>
                    <a:pt x="236708" y="527331"/>
                  </a:lnTo>
                  <a:lnTo>
                    <a:pt x="266917" y="523104"/>
                  </a:lnTo>
                  <a:lnTo>
                    <a:pt x="282085" y="520791"/>
                  </a:lnTo>
                  <a:lnTo>
                    <a:pt x="296430" y="517556"/>
                  </a:lnTo>
                  <a:lnTo>
                    <a:pt x="310227" y="513706"/>
                  </a:lnTo>
                  <a:lnTo>
                    <a:pt x="323658" y="509446"/>
                  </a:lnTo>
                  <a:lnTo>
                    <a:pt x="337692" y="505760"/>
                  </a:lnTo>
                  <a:lnTo>
                    <a:pt x="352128" y="502455"/>
                  </a:lnTo>
                  <a:lnTo>
                    <a:pt x="366832" y="499405"/>
                  </a:lnTo>
                  <a:lnTo>
                    <a:pt x="380868" y="494832"/>
                  </a:lnTo>
                  <a:lnTo>
                    <a:pt x="394459" y="489244"/>
                  </a:lnTo>
                  <a:lnTo>
                    <a:pt x="407753" y="482978"/>
                  </a:lnTo>
                  <a:lnTo>
                    <a:pt x="433812" y="471500"/>
                  </a:lnTo>
                  <a:lnTo>
                    <a:pt x="446688" y="466069"/>
                  </a:lnTo>
                  <a:lnTo>
                    <a:pt x="459505" y="459908"/>
                  </a:lnTo>
                  <a:lnTo>
                    <a:pt x="472284" y="453260"/>
                  </a:lnTo>
                  <a:lnTo>
                    <a:pt x="497771" y="439101"/>
                  </a:lnTo>
                  <a:lnTo>
                    <a:pt x="523209" y="424342"/>
                  </a:lnTo>
                  <a:lnTo>
                    <a:pt x="534226" y="416003"/>
                  </a:lnTo>
                  <a:lnTo>
                    <a:pt x="544111" y="407057"/>
                  </a:lnTo>
                  <a:lnTo>
                    <a:pt x="553241" y="397707"/>
                  </a:lnTo>
                  <a:lnTo>
                    <a:pt x="561867" y="388087"/>
                  </a:lnTo>
                  <a:lnTo>
                    <a:pt x="570158" y="378287"/>
                  </a:lnTo>
                  <a:lnTo>
                    <a:pt x="578226" y="368367"/>
                  </a:lnTo>
                  <a:lnTo>
                    <a:pt x="586144" y="357520"/>
                  </a:lnTo>
                  <a:lnTo>
                    <a:pt x="593962" y="346055"/>
                  </a:lnTo>
                  <a:lnTo>
                    <a:pt x="601715" y="334179"/>
                  </a:lnTo>
                  <a:lnTo>
                    <a:pt x="607730" y="322875"/>
                  </a:lnTo>
                  <a:lnTo>
                    <a:pt x="612587" y="311952"/>
                  </a:lnTo>
                  <a:lnTo>
                    <a:pt x="616671" y="301283"/>
                  </a:lnTo>
                  <a:lnTo>
                    <a:pt x="619395" y="289937"/>
                  </a:lnTo>
                  <a:lnTo>
                    <a:pt x="621210" y="278140"/>
                  </a:lnTo>
                  <a:lnTo>
                    <a:pt x="622420" y="266042"/>
                  </a:lnTo>
                  <a:lnTo>
                    <a:pt x="623227" y="254590"/>
                  </a:lnTo>
                  <a:lnTo>
                    <a:pt x="623765" y="243569"/>
                  </a:lnTo>
                  <a:lnTo>
                    <a:pt x="624123" y="232835"/>
                  </a:lnTo>
                  <a:lnTo>
                    <a:pt x="623515" y="221445"/>
                  </a:lnTo>
                  <a:lnTo>
                    <a:pt x="622264" y="209619"/>
                  </a:lnTo>
                  <a:lnTo>
                    <a:pt x="620582" y="197501"/>
                  </a:lnTo>
                  <a:lnTo>
                    <a:pt x="618615" y="186036"/>
                  </a:lnTo>
                  <a:lnTo>
                    <a:pt x="616457" y="175006"/>
                  </a:lnTo>
                  <a:lnTo>
                    <a:pt x="614172" y="164266"/>
                  </a:lnTo>
                  <a:lnTo>
                    <a:pt x="610108" y="153719"/>
                  </a:lnTo>
                  <a:lnTo>
                    <a:pt x="604858" y="143302"/>
                  </a:lnTo>
                  <a:lnTo>
                    <a:pt x="598819" y="132970"/>
                  </a:lnTo>
                  <a:lnTo>
                    <a:pt x="592253" y="122695"/>
                  </a:lnTo>
                  <a:lnTo>
                    <a:pt x="585335" y="112459"/>
                  </a:lnTo>
                  <a:lnTo>
                    <a:pt x="578184" y="102248"/>
                  </a:lnTo>
                  <a:lnTo>
                    <a:pt x="570876" y="92901"/>
                  </a:lnTo>
                  <a:lnTo>
                    <a:pt x="563464" y="84129"/>
                  </a:lnTo>
                  <a:lnTo>
                    <a:pt x="547608" y="67610"/>
                  </a:lnTo>
                  <a:lnTo>
                    <a:pt x="529273" y="51801"/>
                  </a:lnTo>
                  <a:lnTo>
                    <a:pt x="509835" y="38566"/>
                  </a:lnTo>
                  <a:lnTo>
                    <a:pt x="499910" y="32666"/>
                  </a:lnTo>
                  <a:lnTo>
                    <a:pt x="489060" y="27040"/>
                  </a:lnTo>
                  <a:lnTo>
                    <a:pt x="477593" y="21595"/>
                  </a:lnTo>
                  <a:lnTo>
                    <a:pt x="465716" y="16272"/>
                  </a:lnTo>
                  <a:lnTo>
                    <a:pt x="454410" y="11877"/>
                  </a:lnTo>
                  <a:lnTo>
                    <a:pt x="443487" y="8100"/>
                  </a:lnTo>
                  <a:lnTo>
                    <a:pt x="432818" y="4735"/>
                  </a:lnTo>
                  <a:lnTo>
                    <a:pt x="421472" y="2492"/>
                  </a:lnTo>
                  <a:lnTo>
                    <a:pt x="409675" y="997"/>
                  </a:lnTo>
                  <a:lnTo>
                    <a:pt x="397577" y="0"/>
                  </a:lnTo>
                  <a:lnTo>
                    <a:pt x="386125" y="182"/>
                  </a:lnTo>
                  <a:lnTo>
                    <a:pt x="375103" y="1150"/>
                  </a:lnTo>
                  <a:lnTo>
                    <a:pt x="364369" y="2642"/>
                  </a:lnTo>
                  <a:lnTo>
                    <a:pt x="353826" y="4484"/>
                  </a:lnTo>
                  <a:lnTo>
                    <a:pt x="343411" y="6558"/>
                  </a:lnTo>
                  <a:lnTo>
                    <a:pt x="333080" y="8787"/>
                  </a:lnTo>
                  <a:lnTo>
                    <a:pt x="321960" y="11967"/>
                  </a:lnTo>
                  <a:lnTo>
                    <a:pt x="310314" y="15780"/>
                  </a:lnTo>
                  <a:lnTo>
                    <a:pt x="298316" y="20015"/>
                  </a:lnTo>
                  <a:lnTo>
                    <a:pt x="287777" y="24532"/>
                  </a:lnTo>
                  <a:lnTo>
                    <a:pt x="269294" y="34067"/>
                  </a:lnTo>
                  <a:lnTo>
                    <a:pt x="250355" y="46207"/>
                  </a:lnTo>
                  <a:lnTo>
                    <a:pt x="231496" y="60915"/>
                  </a:lnTo>
                  <a:lnTo>
                    <a:pt x="222910" y="69579"/>
                  </a:lnTo>
                  <a:lnTo>
                    <a:pt x="214647" y="78741"/>
                  </a:lnTo>
                  <a:lnTo>
                    <a:pt x="196434" y="97953"/>
                  </a:lnTo>
                  <a:lnTo>
                    <a:pt x="186836" y="107817"/>
                  </a:lnTo>
                  <a:lnTo>
                    <a:pt x="177897" y="117780"/>
                  </a:lnTo>
                  <a:lnTo>
                    <a:pt x="169398" y="127809"/>
                  </a:lnTo>
                  <a:lnTo>
                    <a:pt x="153181" y="147983"/>
                  </a:lnTo>
                  <a:lnTo>
                    <a:pt x="137507" y="168238"/>
                  </a:lnTo>
                  <a:lnTo>
                    <a:pt x="130618" y="179228"/>
                  </a:lnTo>
                  <a:lnTo>
                    <a:pt x="124332" y="190787"/>
                  </a:lnTo>
                  <a:lnTo>
                    <a:pt x="118448" y="202727"/>
                  </a:lnTo>
                  <a:lnTo>
                    <a:pt x="113679" y="214073"/>
                  </a:lnTo>
                  <a:lnTo>
                    <a:pt x="109652" y="225024"/>
                  </a:lnTo>
                  <a:lnTo>
                    <a:pt x="106122" y="235711"/>
                  </a:lnTo>
                  <a:lnTo>
                    <a:pt x="102075" y="246223"/>
                  </a:lnTo>
                  <a:lnTo>
                    <a:pt x="97683" y="256617"/>
                  </a:lnTo>
                  <a:lnTo>
                    <a:pt x="93062" y="266934"/>
                  </a:lnTo>
                  <a:lnTo>
                    <a:pt x="89981" y="277198"/>
                  </a:lnTo>
                  <a:lnTo>
                    <a:pt x="87928" y="287427"/>
                  </a:lnTo>
                  <a:lnTo>
                    <a:pt x="86558" y="297633"/>
                  </a:lnTo>
                  <a:lnTo>
                    <a:pt x="85646" y="307825"/>
                  </a:lnTo>
                  <a:lnTo>
                    <a:pt x="85037" y="318005"/>
                  </a:lnTo>
                  <a:lnTo>
                    <a:pt x="84361" y="337501"/>
                  </a:lnTo>
                  <a:lnTo>
                    <a:pt x="84060" y="354633"/>
                  </a:lnTo>
                  <a:lnTo>
                    <a:pt x="88442" y="370714"/>
                  </a:lnTo>
                  <a:lnTo>
                    <a:pt x="96034" y="385480"/>
                  </a:lnTo>
                  <a:lnTo>
                    <a:pt x="105053" y="397688"/>
                  </a:lnTo>
                  <a:lnTo>
                    <a:pt x="123696" y="414081"/>
                  </a:lnTo>
                  <a:lnTo>
                    <a:pt x="140207" y="424510"/>
                  </a:lnTo>
                  <a:lnTo>
                    <a:pt x="158834" y="434790"/>
                  </a:lnTo>
                  <a:lnTo>
                    <a:pt x="178402" y="445003"/>
                  </a:lnTo>
                  <a:lnTo>
                    <a:pt x="189208" y="449251"/>
                  </a:lnTo>
                  <a:lnTo>
                    <a:pt x="200645" y="452930"/>
                  </a:lnTo>
                  <a:lnTo>
                    <a:pt x="212504" y="456228"/>
                  </a:lnTo>
                  <a:lnTo>
                    <a:pt x="224642" y="459274"/>
                  </a:lnTo>
                  <a:lnTo>
                    <a:pt x="249419" y="464916"/>
                  </a:lnTo>
                  <a:lnTo>
                    <a:pt x="287168" y="472853"/>
                  </a:lnTo>
                  <a:lnTo>
                    <a:pt x="298972" y="474590"/>
                  </a:lnTo>
                  <a:lnTo>
                    <a:pt x="310228" y="475749"/>
                  </a:lnTo>
                  <a:lnTo>
                    <a:pt x="321119" y="476521"/>
                  </a:lnTo>
                  <a:lnTo>
                    <a:pt x="333459" y="477883"/>
                  </a:lnTo>
                  <a:lnTo>
                    <a:pt x="360717" y="481653"/>
                  </a:lnTo>
                  <a:lnTo>
                    <a:pt x="374252" y="482998"/>
                  </a:lnTo>
                  <a:lnTo>
                    <a:pt x="387508" y="483894"/>
                  </a:lnTo>
                  <a:lnTo>
                    <a:pt x="417360" y="485155"/>
                  </a:lnTo>
                  <a:lnTo>
                    <a:pt x="434340" y="485686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227"/>
            <p:cNvSpPr/>
            <p:nvPr/>
          </p:nvSpPr>
          <p:spPr>
            <a:xfrm>
              <a:off x="1638922" y="3339240"/>
              <a:ext cx="567986" cy="512713"/>
            </a:xfrm>
            <a:custGeom>
              <a:avLst/>
              <a:gdLst/>
              <a:ahLst/>
              <a:cxnLst/>
              <a:rect l="0" t="0" r="0" b="0"/>
              <a:pathLst>
                <a:path w="567986" h="512713">
                  <a:moveTo>
                    <a:pt x="22238" y="386940"/>
                  </a:moveTo>
                  <a:lnTo>
                    <a:pt x="22238" y="390985"/>
                  </a:lnTo>
                  <a:lnTo>
                    <a:pt x="26283" y="401591"/>
                  </a:lnTo>
                  <a:lnTo>
                    <a:pt x="28322" y="404328"/>
                  </a:lnTo>
                  <a:lnTo>
                    <a:pt x="30527" y="406152"/>
                  </a:lnTo>
                  <a:lnTo>
                    <a:pt x="32844" y="407368"/>
                  </a:lnTo>
                  <a:lnTo>
                    <a:pt x="44195" y="421215"/>
                  </a:lnTo>
                  <a:lnTo>
                    <a:pt x="53446" y="432089"/>
                  </a:lnTo>
                  <a:lnTo>
                    <a:pt x="64895" y="443413"/>
                  </a:lnTo>
                  <a:lnTo>
                    <a:pt x="81272" y="456912"/>
                  </a:lnTo>
                  <a:lnTo>
                    <a:pt x="90381" y="463222"/>
                  </a:lnTo>
                  <a:lnTo>
                    <a:pt x="99840" y="469121"/>
                  </a:lnTo>
                  <a:lnTo>
                    <a:pt x="109533" y="474748"/>
                  </a:lnTo>
                  <a:lnTo>
                    <a:pt x="119381" y="479345"/>
                  </a:lnTo>
                  <a:lnTo>
                    <a:pt x="129334" y="483257"/>
                  </a:lnTo>
                  <a:lnTo>
                    <a:pt x="139355" y="486711"/>
                  </a:lnTo>
                  <a:lnTo>
                    <a:pt x="161779" y="495065"/>
                  </a:lnTo>
                  <a:lnTo>
                    <a:pt x="173685" y="499664"/>
                  </a:lnTo>
                  <a:lnTo>
                    <a:pt x="185856" y="502729"/>
                  </a:lnTo>
                  <a:lnTo>
                    <a:pt x="198204" y="504773"/>
                  </a:lnTo>
                  <a:lnTo>
                    <a:pt x="210668" y="506135"/>
                  </a:lnTo>
                  <a:lnTo>
                    <a:pt x="223212" y="507890"/>
                  </a:lnTo>
                  <a:lnTo>
                    <a:pt x="248437" y="512098"/>
                  </a:lnTo>
                  <a:lnTo>
                    <a:pt x="261938" y="512712"/>
                  </a:lnTo>
                  <a:lnTo>
                    <a:pt x="276018" y="512275"/>
                  </a:lnTo>
                  <a:lnTo>
                    <a:pt x="290484" y="511137"/>
                  </a:lnTo>
                  <a:lnTo>
                    <a:pt x="304362" y="509531"/>
                  </a:lnTo>
                  <a:lnTo>
                    <a:pt x="317848" y="507614"/>
                  </a:lnTo>
                  <a:lnTo>
                    <a:pt x="331071" y="505490"/>
                  </a:lnTo>
                  <a:lnTo>
                    <a:pt x="344120" y="502380"/>
                  </a:lnTo>
                  <a:lnTo>
                    <a:pt x="357053" y="498613"/>
                  </a:lnTo>
                  <a:lnTo>
                    <a:pt x="369908" y="494409"/>
                  </a:lnTo>
                  <a:lnTo>
                    <a:pt x="382711" y="489913"/>
                  </a:lnTo>
                  <a:lnTo>
                    <a:pt x="408226" y="480401"/>
                  </a:lnTo>
                  <a:lnTo>
                    <a:pt x="420110" y="474648"/>
                  </a:lnTo>
                  <a:lnTo>
                    <a:pt x="431419" y="468272"/>
                  </a:lnTo>
                  <a:lnTo>
                    <a:pt x="477950" y="439789"/>
                  </a:lnTo>
                  <a:lnTo>
                    <a:pt x="488605" y="431486"/>
                  </a:lnTo>
                  <a:lnTo>
                    <a:pt x="498250" y="422564"/>
                  </a:lnTo>
                  <a:lnTo>
                    <a:pt x="507219" y="413229"/>
                  </a:lnTo>
                  <a:lnTo>
                    <a:pt x="514892" y="403620"/>
                  </a:lnTo>
                  <a:lnTo>
                    <a:pt x="521701" y="393826"/>
                  </a:lnTo>
                  <a:lnTo>
                    <a:pt x="527933" y="383911"/>
                  </a:lnTo>
                  <a:lnTo>
                    <a:pt x="533782" y="373068"/>
                  </a:lnTo>
                  <a:lnTo>
                    <a:pt x="539374" y="361605"/>
                  </a:lnTo>
                  <a:lnTo>
                    <a:pt x="544795" y="349730"/>
                  </a:lnTo>
                  <a:lnTo>
                    <a:pt x="555335" y="325247"/>
                  </a:lnTo>
                  <a:lnTo>
                    <a:pt x="560516" y="312791"/>
                  </a:lnTo>
                  <a:lnTo>
                    <a:pt x="563970" y="300254"/>
                  </a:lnTo>
                  <a:lnTo>
                    <a:pt x="566273" y="287663"/>
                  </a:lnTo>
                  <a:lnTo>
                    <a:pt x="567808" y="275035"/>
                  </a:lnTo>
                  <a:lnTo>
                    <a:pt x="567985" y="262384"/>
                  </a:lnTo>
                  <a:lnTo>
                    <a:pt x="567256" y="249716"/>
                  </a:lnTo>
                  <a:lnTo>
                    <a:pt x="565923" y="237037"/>
                  </a:lnTo>
                  <a:lnTo>
                    <a:pt x="564188" y="224351"/>
                  </a:lnTo>
                  <a:lnTo>
                    <a:pt x="560003" y="198967"/>
                  </a:lnTo>
                  <a:lnTo>
                    <a:pt x="556855" y="186272"/>
                  </a:lnTo>
                  <a:lnTo>
                    <a:pt x="553063" y="173574"/>
                  </a:lnTo>
                  <a:lnTo>
                    <a:pt x="548841" y="160876"/>
                  </a:lnTo>
                  <a:lnTo>
                    <a:pt x="543487" y="149024"/>
                  </a:lnTo>
                  <a:lnTo>
                    <a:pt x="537377" y="137736"/>
                  </a:lnTo>
                  <a:lnTo>
                    <a:pt x="530764" y="126824"/>
                  </a:lnTo>
                  <a:lnTo>
                    <a:pt x="522969" y="116163"/>
                  </a:lnTo>
                  <a:lnTo>
                    <a:pt x="514385" y="105669"/>
                  </a:lnTo>
                  <a:lnTo>
                    <a:pt x="505276" y="95286"/>
                  </a:lnTo>
                  <a:lnTo>
                    <a:pt x="488382" y="76976"/>
                  </a:lnTo>
                  <a:lnTo>
                    <a:pt x="480321" y="68538"/>
                  </a:lnTo>
                  <a:lnTo>
                    <a:pt x="471560" y="60371"/>
                  </a:lnTo>
                  <a:lnTo>
                    <a:pt x="462332" y="52387"/>
                  </a:lnTo>
                  <a:lnTo>
                    <a:pt x="452794" y="44525"/>
                  </a:lnTo>
                  <a:lnTo>
                    <a:pt x="443049" y="37590"/>
                  </a:lnTo>
                  <a:lnTo>
                    <a:pt x="433165" y="31273"/>
                  </a:lnTo>
                  <a:lnTo>
                    <a:pt x="423190" y="25369"/>
                  </a:lnTo>
                  <a:lnTo>
                    <a:pt x="412306" y="20586"/>
                  </a:lnTo>
                  <a:lnTo>
                    <a:pt x="400817" y="16551"/>
                  </a:lnTo>
                  <a:lnTo>
                    <a:pt x="377608" y="9809"/>
                  </a:lnTo>
                  <a:lnTo>
                    <a:pt x="356005" y="3991"/>
                  </a:lnTo>
                  <a:lnTo>
                    <a:pt x="344656" y="2100"/>
                  </a:lnTo>
                  <a:lnTo>
                    <a:pt x="332857" y="840"/>
                  </a:lnTo>
                  <a:lnTo>
                    <a:pt x="320757" y="0"/>
                  </a:lnTo>
                  <a:lnTo>
                    <a:pt x="308458" y="287"/>
                  </a:lnTo>
                  <a:lnTo>
                    <a:pt x="296024" y="1325"/>
                  </a:lnTo>
                  <a:lnTo>
                    <a:pt x="283502" y="2863"/>
                  </a:lnTo>
                  <a:lnTo>
                    <a:pt x="256042" y="6830"/>
                  </a:lnTo>
                  <a:lnTo>
                    <a:pt x="241607" y="9074"/>
                  </a:lnTo>
                  <a:lnTo>
                    <a:pt x="227751" y="12262"/>
                  </a:lnTo>
                  <a:lnTo>
                    <a:pt x="214280" y="16082"/>
                  </a:lnTo>
                  <a:lnTo>
                    <a:pt x="201066" y="20321"/>
                  </a:lnTo>
                  <a:lnTo>
                    <a:pt x="188023" y="24841"/>
                  </a:lnTo>
                  <a:lnTo>
                    <a:pt x="162242" y="34378"/>
                  </a:lnTo>
                  <a:lnTo>
                    <a:pt x="149441" y="40986"/>
                  </a:lnTo>
                  <a:lnTo>
                    <a:pt x="136673" y="48777"/>
                  </a:lnTo>
                  <a:lnTo>
                    <a:pt x="123928" y="57358"/>
                  </a:lnTo>
                  <a:lnTo>
                    <a:pt x="112045" y="66466"/>
                  </a:lnTo>
                  <a:lnTo>
                    <a:pt x="100736" y="75924"/>
                  </a:lnTo>
                  <a:lnTo>
                    <a:pt x="89810" y="85616"/>
                  </a:lnTo>
                  <a:lnTo>
                    <a:pt x="79986" y="95464"/>
                  </a:lnTo>
                  <a:lnTo>
                    <a:pt x="70897" y="105416"/>
                  </a:lnTo>
                  <a:lnTo>
                    <a:pt x="62297" y="115437"/>
                  </a:lnTo>
                  <a:lnTo>
                    <a:pt x="54024" y="125505"/>
                  </a:lnTo>
                  <a:lnTo>
                    <a:pt x="38058" y="145722"/>
                  </a:lnTo>
                  <a:lnTo>
                    <a:pt x="31092" y="156702"/>
                  </a:lnTo>
                  <a:lnTo>
                    <a:pt x="24754" y="168255"/>
                  </a:lnTo>
                  <a:lnTo>
                    <a:pt x="18835" y="180190"/>
                  </a:lnTo>
                  <a:lnTo>
                    <a:pt x="14043" y="191533"/>
                  </a:lnTo>
                  <a:lnTo>
                    <a:pt x="10001" y="202482"/>
                  </a:lnTo>
                  <a:lnTo>
                    <a:pt x="6460" y="213168"/>
                  </a:lnTo>
                  <a:lnTo>
                    <a:pt x="4099" y="224525"/>
                  </a:lnTo>
                  <a:lnTo>
                    <a:pt x="2526" y="236330"/>
                  </a:lnTo>
                  <a:lnTo>
                    <a:pt x="1477" y="248434"/>
                  </a:lnTo>
                  <a:lnTo>
                    <a:pt x="777" y="260736"/>
                  </a:lnTo>
                  <a:lnTo>
                    <a:pt x="0" y="285694"/>
                  </a:lnTo>
                  <a:lnTo>
                    <a:pt x="2333" y="297429"/>
                  </a:lnTo>
                  <a:lnTo>
                    <a:pt x="6428" y="308639"/>
                  </a:lnTo>
                  <a:lnTo>
                    <a:pt x="11698" y="319500"/>
                  </a:lnTo>
                  <a:lnTo>
                    <a:pt x="16905" y="330973"/>
                  </a:lnTo>
                  <a:lnTo>
                    <a:pt x="27206" y="355010"/>
                  </a:lnTo>
                  <a:lnTo>
                    <a:pt x="34016" y="366500"/>
                  </a:lnTo>
                  <a:lnTo>
                    <a:pt x="41944" y="377547"/>
                  </a:lnTo>
                  <a:lnTo>
                    <a:pt x="50615" y="388298"/>
                  </a:lnTo>
                  <a:lnTo>
                    <a:pt x="60629" y="398852"/>
                  </a:lnTo>
                  <a:lnTo>
                    <a:pt x="71539" y="409275"/>
                  </a:lnTo>
                  <a:lnTo>
                    <a:pt x="83045" y="419610"/>
                  </a:lnTo>
                  <a:lnTo>
                    <a:pt x="107119" y="442382"/>
                  </a:lnTo>
                  <a:lnTo>
                    <a:pt x="119465" y="454382"/>
                  </a:lnTo>
                  <a:lnTo>
                    <a:pt x="130236" y="464074"/>
                  </a:lnTo>
                  <a:lnTo>
                    <a:pt x="139957" y="472230"/>
                  </a:lnTo>
                  <a:lnTo>
                    <a:pt x="167018" y="493620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228"/>
            <p:cNvSpPr/>
            <p:nvPr/>
          </p:nvSpPr>
          <p:spPr>
            <a:xfrm>
              <a:off x="1098986" y="1859765"/>
              <a:ext cx="539112" cy="433829"/>
            </a:xfrm>
            <a:custGeom>
              <a:avLst/>
              <a:gdLst/>
              <a:ahLst/>
              <a:cxnLst/>
              <a:rect l="0" t="0" r="0" b="0"/>
              <a:pathLst>
                <a:path w="539112" h="433829">
                  <a:moveTo>
                    <a:pt x="66874" y="426235"/>
                  </a:moveTo>
                  <a:lnTo>
                    <a:pt x="77480" y="426235"/>
                  </a:lnTo>
                  <a:lnTo>
                    <a:pt x="79872" y="427082"/>
                  </a:lnTo>
                  <a:lnTo>
                    <a:pt x="84786" y="430280"/>
                  </a:lnTo>
                  <a:lnTo>
                    <a:pt x="92051" y="432266"/>
                  </a:lnTo>
                  <a:lnTo>
                    <a:pt x="105661" y="433385"/>
                  </a:lnTo>
                  <a:lnTo>
                    <a:pt x="116286" y="433646"/>
                  </a:lnTo>
                  <a:lnTo>
                    <a:pt x="151180" y="433828"/>
                  </a:lnTo>
                  <a:lnTo>
                    <a:pt x="163892" y="431585"/>
                  </a:lnTo>
                  <a:lnTo>
                    <a:pt x="176880" y="428613"/>
                  </a:lnTo>
                  <a:lnTo>
                    <a:pt x="185085" y="427820"/>
                  </a:lnTo>
                  <a:lnTo>
                    <a:pt x="193941" y="427292"/>
                  </a:lnTo>
                  <a:lnTo>
                    <a:pt x="210555" y="424447"/>
                  </a:lnTo>
                  <a:lnTo>
                    <a:pt x="226406" y="421207"/>
                  </a:lnTo>
                  <a:lnTo>
                    <a:pt x="241917" y="419767"/>
                  </a:lnTo>
                  <a:lnTo>
                    <a:pt x="257278" y="416869"/>
                  </a:lnTo>
                  <a:lnTo>
                    <a:pt x="291880" y="408110"/>
                  </a:lnTo>
                  <a:lnTo>
                    <a:pt x="300698" y="405685"/>
                  </a:lnTo>
                  <a:lnTo>
                    <a:pt x="317269" y="400733"/>
                  </a:lnTo>
                  <a:lnTo>
                    <a:pt x="326091" y="397380"/>
                  </a:lnTo>
                  <a:lnTo>
                    <a:pt x="335359" y="393452"/>
                  </a:lnTo>
                  <a:lnTo>
                    <a:pt x="344924" y="389140"/>
                  </a:lnTo>
                  <a:lnTo>
                    <a:pt x="353841" y="385418"/>
                  </a:lnTo>
                  <a:lnTo>
                    <a:pt x="370521" y="379025"/>
                  </a:lnTo>
                  <a:lnTo>
                    <a:pt x="386401" y="371104"/>
                  </a:lnTo>
                  <a:lnTo>
                    <a:pt x="401926" y="361939"/>
                  </a:lnTo>
                  <a:lnTo>
                    <a:pt x="417293" y="352221"/>
                  </a:lnTo>
                  <a:lnTo>
                    <a:pt x="440224" y="337230"/>
                  </a:lnTo>
                  <a:lnTo>
                    <a:pt x="453223" y="327129"/>
                  </a:lnTo>
                  <a:lnTo>
                    <a:pt x="464645" y="316994"/>
                  </a:lnTo>
                  <a:lnTo>
                    <a:pt x="475365" y="306846"/>
                  </a:lnTo>
                  <a:lnTo>
                    <a:pt x="485775" y="294433"/>
                  </a:lnTo>
                  <a:lnTo>
                    <a:pt x="496046" y="281297"/>
                  </a:lnTo>
                  <a:lnTo>
                    <a:pt x="506255" y="269814"/>
                  </a:lnTo>
                  <a:lnTo>
                    <a:pt x="514179" y="256808"/>
                  </a:lnTo>
                  <a:lnTo>
                    <a:pt x="517477" y="249784"/>
                  </a:lnTo>
                  <a:lnTo>
                    <a:pt x="520523" y="242561"/>
                  </a:lnTo>
                  <a:lnTo>
                    <a:pt x="523400" y="235206"/>
                  </a:lnTo>
                  <a:lnTo>
                    <a:pt x="526165" y="227762"/>
                  </a:lnTo>
                  <a:lnTo>
                    <a:pt x="531494" y="214976"/>
                  </a:lnTo>
                  <a:lnTo>
                    <a:pt x="534101" y="209196"/>
                  </a:lnTo>
                  <a:lnTo>
                    <a:pt x="536997" y="196000"/>
                  </a:lnTo>
                  <a:lnTo>
                    <a:pt x="537770" y="188925"/>
                  </a:lnTo>
                  <a:lnTo>
                    <a:pt x="538284" y="181669"/>
                  </a:lnTo>
                  <a:lnTo>
                    <a:pt x="538628" y="174290"/>
                  </a:lnTo>
                  <a:lnTo>
                    <a:pt x="539111" y="154029"/>
                  </a:lnTo>
                  <a:lnTo>
                    <a:pt x="538377" y="141848"/>
                  </a:lnTo>
                  <a:lnTo>
                    <a:pt x="536996" y="135044"/>
                  </a:lnTo>
                  <a:lnTo>
                    <a:pt x="533204" y="121557"/>
                  </a:lnTo>
                  <a:lnTo>
                    <a:pt x="528696" y="109918"/>
                  </a:lnTo>
                  <a:lnTo>
                    <a:pt x="521613" y="96843"/>
                  </a:lnTo>
                  <a:lnTo>
                    <a:pt x="513667" y="83412"/>
                  </a:lnTo>
                  <a:lnTo>
                    <a:pt x="507313" y="71798"/>
                  </a:lnTo>
                  <a:lnTo>
                    <a:pt x="497152" y="60992"/>
                  </a:lnTo>
                  <a:lnTo>
                    <a:pt x="484168" y="50545"/>
                  </a:lnTo>
                  <a:lnTo>
                    <a:pt x="469932" y="40257"/>
                  </a:lnTo>
                  <a:lnTo>
                    <a:pt x="447637" y="24945"/>
                  </a:lnTo>
                  <a:lnTo>
                    <a:pt x="432529" y="17026"/>
                  </a:lnTo>
                  <a:lnTo>
                    <a:pt x="417347" y="10685"/>
                  </a:lnTo>
                  <a:lnTo>
                    <a:pt x="402133" y="5044"/>
                  </a:lnTo>
                  <a:lnTo>
                    <a:pt x="393673" y="3201"/>
                  </a:lnTo>
                  <a:lnTo>
                    <a:pt x="384647" y="1972"/>
                  </a:lnTo>
                  <a:lnTo>
                    <a:pt x="375243" y="1153"/>
                  </a:lnTo>
                  <a:lnTo>
                    <a:pt x="364740" y="607"/>
                  </a:lnTo>
                  <a:lnTo>
                    <a:pt x="341781" y="0"/>
                  </a:lnTo>
                  <a:lnTo>
                    <a:pt x="329732" y="685"/>
                  </a:lnTo>
                  <a:lnTo>
                    <a:pt x="317466" y="1989"/>
                  </a:lnTo>
                  <a:lnTo>
                    <a:pt x="305055" y="3704"/>
                  </a:lnTo>
                  <a:lnTo>
                    <a:pt x="293395" y="5694"/>
                  </a:lnTo>
                  <a:lnTo>
                    <a:pt x="282235" y="7868"/>
                  </a:lnTo>
                  <a:lnTo>
                    <a:pt x="271408" y="10164"/>
                  </a:lnTo>
                  <a:lnTo>
                    <a:pt x="259957" y="13388"/>
                  </a:lnTo>
                  <a:lnTo>
                    <a:pt x="248089" y="17230"/>
                  </a:lnTo>
                  <a:lnTo>
                    <a:pt x="235944" y="21485"/>
                  </a:lnTo>
                  <a:lnTo>
                    <a:pt x="211161" y="30729"/>
                  </a:lnTo>
                  <a:lnTo>
                    <a:pt x="198625" y="35564"/>
                  </a:lnTo>
                  <a:lnTo>
                    <a:pt x="186881" y="41328"/>
                  </a:lnTo>
                  <a:lnTo>
                    <a:pt x="175666" y="47710"/>
                  </a:lnTo>
                  <a:lnTo>
                    <a:pt x="164802" y="54505"/>
                  </a:lnTo>
                  <a:lnTo>
                    <a:pt x="153326" y="60728"/>
                  </a:lnTo>
                  <a:lnTo>
                    <a:pt x="141442" y="66571"/>
                  </a:lnTo>
                  <a:lnTo>
                    <a:pt x="129286" y="72159"/>
                  </a:lnTo>
                  <a:lnTo>
                    <a:pt x="118642" y="79271"/>
                  </a:lnTo>
                  <a:lnTo>
                    <a:pt x="109006" y="87399"/>
                  </a:lnTo>
                  <a:lnTo>
                    <a:pt x="47825" y="148132"/>
                  </a:lnTo>
                  <a:lnTo>
                    <a:pt x="39781" y="157013"/>
                  </a:lnTo>
                  <a:lnTo>
                    <a:pt x="32726" y="165474"/>
                  </a:lnTo>
                  <a:lnTo>
                    <a:pt x="26328" y="173654"/>
                  </a:lnTo>
                  <a:lnTo>
                    <a:pt x="21217" y="182494"/>
                  </a:lnTo>
                  <a:lnTo>
                    <a:pt x="16963" y="191775"/>
                  </a:lnTo>
                  <a:lnTo>
                    <a:pt x="9978" y="210271"/>
                  </a:lnTo>
                  <a:lnTo>
                    <a:pt x="4051" y="226958"/>
                  </a:lnTo>
                  <a:lnTo>
                    <a:pt x="2132" y="234963"/>
                  </a:lnTo>
                  <a:lnTo>
                    <a:pt x="853" y="242841"/>
                  </a:lnTo>
                  <a:lnTo>
                    <a:pt x="0" y="250632"/>
                  </a:lnTo>
                  <a:lnTo>
                    <a:pt x="278" y="258367"/>
                  </a:lnTo>
                  <a:lnTo>
                    <a:pt x="1310" y="266063"/>
                  </a:lnTo>
                  <a:lnTo>
                    <a:pt x="2845" y="273734"/>
                  </a:lnTo>
                  <a:lnTo>
                    <a:pt x="4715" y="281387"/>
                  </a:lnTo>
                  <a:lnTo>
                    <a:pt x="6808" y="289030"/>
                  </a:lnTo>
                  <a:lnTo>
                    <a:pt x="9050" y="296665"/>
                  </a:lnTo>
                  <a:lnTo>
                    <a:pt x="16057" y="309664"/>
                  </a:lnTo>
                  <a:lnTo>
                    <a:pt x="20296" y="315501"/>
                  </a:lnTo>
                  <a:lnTo>
                    <a:pt x="26509" y="320239"/>
                  </a:lnTo>
                  <a:lnTo>
                    <a:pt x="42443" y="327761"/>
                  </a:lnTo>
                  <a:lnTo>
                    <a:pt x="51433" y="331799"/>
                  </a:lnTo>
                  <a:lnTo>
                    <a:pt x="70454" y="340802"/>
                  </a:lnTo>
                  <a:lnTo>
                    <a:pt x="80267" y="344726"/>
                  </a:lnTo>
                  <a:lnTo>
                    <a:pt x="90196" y="348189"/>
                  </a:lnTo>
                  <a:lnTo>
                    <a:pt x="100202" y="351344"/>
                  </a:lnTo>
                  <a:lnTo>
                    <a:pt x="111106" y="354295"/>
                  </a:lnTo>
                  <a:lnTo>
                    <a:pt x="122609" y="357108"/>
                  </a:lnTo>
                  <a:lnTo>
                    <a:pt x="134511" y="359831"/>
                  </a:lnTo>
                  <a:lnTo>
                    <a:pt x="161281" y="365113"/>
                  </a:lnTo>
                  <a:lnTo>
                    <a:pt x="175532" y="367707"/>
                  </a:lnTo>
                  <a:lnTo>
                    <a:pt x="189266" y="369437"/>
                  </a:lnTo>
                  <a:lnTo>
                    <a:pt x="202655" y="370589"/>
                  </a:lnTo>
                  <a:lnTo>
                    <a:pt x="215815" y="371358"/>
                  </a:lnTo>
                  <a:lnTo>
                    <a:pt x="241726" y="372212"/>
                  </a:lnTo>
                  <a:lnTo>
                    <a:pt x="303040" y="372805"/>
                  </a:lnTo>
                  <a:lnTo>
                    <a:pt x="333574" y="372895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229"/>
            <p:cNvSpPr/>
            <p:nvPr/>
          </p:nvSpPr>
          <p:spPr>
            <a:xfrm>
              <a:off x="1114296" y="2941391"/>
              <a:ext cx="500657" cy="327590"/>
            </a:xfrm>
            <a:custGeom>
              <a:avLst/>
              <a:gdLst/>
              <a:ahLst/>
              <a:cxnLst/>
              <a:rect l="0" t="0" r="0" b="0"/>
              <a:pathLst>
                <a:path w="500657" h="327590">
                  <a:moveTo>
                    <a:pt x="135384" y="266629"/>
                  </a:moveTo>
                  <a:lnTo>
                    <a:pt x="139430" y="266629"/>
                  </a:lnTo>
                  <a:lnTo>
                    <a:pt x="140621" y="267476"/>
                  </a:lnTo>
                  <a:lnTo>
                    <a:pt x="141415" y="268887"/>
                  </a:lnTo>
                  <a:lnTo>
                    <a:pt x="141945" y="270674"/>
                  </a:lnTo>
                  <a:lnTo>
                    <a:pt x="143991" y="271866"/>
                  </a:lnTo>
                  <a:lnTo>
                    <a:pt x="154115" y="274390"/>
                  </a:lnTo>
                  <a:lnTo>
                    <a:pt x="172240" y="284762"/>
                  </a:lnTo>
                  <a:lnTo>
                    <a:pt x="183938" y="287388"/>
                  </a:lnTo>
                  <a:lnTo>
                    <a:pt x="197604" y="289402"/>
                  </a:lnTo>
                  <a:lnTo>
                    <a:pt x="212144" y="293119"/>
                  </a:lnTo>
                  <a:lnTo>
                    <a:pt x="224815" y="297593"/>
                  </a:lnTo>
                  <a:lnTo>
                    <a:pt x="230565" y="299972"/>
                  </a:lnTo>
                  <a:lnTo>
                    <a:pt x="243726" y="302615"/>
                  </a:lnTo>
                  <a:lnTo>
                    <a:pt x="258890" y="303789"/>
                  </a:lnTo>
                  <a:lnTo>
                    <a:pt x="276918" y="304311"/>
                  </a:lnTo>
                  <a:lnTo>
                    <a:pt x="325599" y="304692"/>
                  </a:lnTo>
                  <a:lnTo>
                    <a:pt x="334161" y="303858"/>
                  </a:lnTo>
                  <a:lnTo>
                    <a:pt x="343255" y="302455"/>
                  </a:lnTo>
                  <a:lnTo>
                    <a:pt x="352705" y="300673"/>
                  </a:lnTo>
                  <a:lnTo>
                    <a:pt x="367720" y="296435"/>
                  </a:lnTo>
                  <a:lnTo>
                    <a:pt x="380885" y="290883"/>
                  </a:lnTo>
                  <a:lnTo>
                    <a:pt x="395202" y="282771"/>
                  </a:lnTo>
                  <a:lnTo>
                    <a:pt x="410032" y="275779"/>
                  </a:lnTo>
                  <a:lnTo>
                    <a:pt x="425090" y="269002"/>
                  </a:lnTo>
                  <a:lnTo>
                    <a:pt x="440249" y="260346"/>
                  </a:lnTo>
                  <a:lnTo>
                    <a:pt x="453195" y="250854"/>
                  </a:lnTo>
                  <a:lnTo>
                    <a:pt x="464594" y="240991"/>
                  </a:lnTo>
                  <a:lnTo>
                    <a:pt x="475304" y="230963"/>
                  </a:lnTo>
                  <a:lnTo>
                    <a:pt x="483451" y="220862"/>
                  </a:lnTo>
                  <a:lnTo>
                    <a:pt x="486809" y="215798"/>
                  </a:lnTo>
                  <a:lnTo>
                    <a:pt x="489894" y="209882"/>
                  </a:lnTo>
                  <a:lnTo>
                    <a:pt x="492797" y="203397"/>
                  </a:lnTo>
                  <a:lnTo>
                    <a:pt x="495580" y="196535"/>
                  </a:lnTo>
                  <a:lnTo>
                    <a:pt x="497435" y="189419"/>
                  </a:lnTo>
                  <a:lnTo>
                    <a:pt x="498671" y="182136"/>
                  </a:lnTo>
                  <a:lnTo>
                    <a:pt x="499496" y="174741"/>
                  </a:lnTo>
                  <a:lnTo>
                    <a:pt x="500045" y="167270"/>
                  </a:lnTo>
                  <a:lnTo>
                    <a:pt x="500411" y="159750"/>
                  </a:lnTo>
                  <a:lnTo>
                    <a:pt x="500656" y="152196"/>
                  </a:lnTo>
                  <a:lnTo>
                    <a:pt x="499972" y="144620"/>
                  </a:lnTo>
                  <a:lnTo>
                    <a:pt x="498669" y="137030"/>
                  </a:lnTo>
                  <a:lnTo>
                    <a:pt x="496954" y="129430"/>
                  </a:lnTo>
                  <a:lnTo>
                    <a:pt x="494964" y="121823"/>
                  </a:lnTo>
                  <a:lnTo>
                    <a:pt x="492791" y="114211"/>
                  </a:lnTo>
                  <a:lnTo>
                    <a:pt x="490495" y="106598"/>
                  </a:lnTo>
                  <a:lnTo>
                    <a:pt x="488118" y="99828"/>
                  </a:lnTo>
                  <a:lnTo>
                    <a:pt x="485687" y="93622"/>
                  </a:lnTo>
                  <a:lnTo>
                    <a:pt x="483219" y="87791"/>
                  </a:lnTo>
                  <a:lnTo>
                    <a:pt x="479881" y="81363"/>
                  </a:lnTo>
                  <a:lnTo>
                    <a:pt x="475962" y="74539"/>
                  </a:lnTo>
                  <a:lnTo>
                    <a:pt x="471656" y="67449"/>
                  </a:lnTo>
                  <a:lnTo>
                    <a:pt x="466245" y="61029"/>
                  </a:lnTo>
                  <a:lnTo>
                    <a:pt x="460098" y="55056"/>
                  </a:lnTo>
                  <a:lnTo>
                    <a:pt x="453461" y="49380"/>
                  </a:lnTo>
                  <a:lnTo>
                    <a:pt x="447342" y="43903"/>
                  </a:lnTo>
                  <a:lnTo>
                    <a:pt x="436027" y="33302"/>
                  </a:lnTo>
                  <a:lnTo>
                    <a:pt x="420839" y="25204"/>
                  </a:lnTo>
                  <a:lnTo>
                    <a:pt x="412047" y="21859"/>
                  </a:lnTo>
                  <a:lnTo>
                    <a:pt x="402800" y="17936"/>
                  </a:lnTo>
                  <a:lnTo>
                    <a:pt x="383493" y="9061"/>
                  </a:lnTo>
                  <a:lnTo>
                    <a:pt x="373604" y="6017"/>
                  </a:lnTo>
                  <a:lnTo>
                    <a:pt x="363624" y="3988"/>
                  </a:lnTo>
                  <a:lnTo>
                    <a:pt x="353584" y="2635"/>
                  </a:lnTo>
                  <a:lnTo>
                    <a:pt x="342657" y="1733"/>
                  </a:lnTo>
                  <a:lnTo>
                    <a:pt x="331140" y="1132"/>
                  </a:lnTo>
                  <a:lnTo>
                    <a:pt x="307900" y="463"/>
                  </a:lnTo>
                  <a:lnTo>
                    <a:pt x="251026" y="0"/>
                  </a:lnTo>
                  <a:lnTo>
                    <a:pt x="238726" y="823"/>
                  </a:lnTo>
                  <a:lnTo>
                    <a:pt x="226292" y="2218"/>
                  </a:lnTo>
                  <a:lnTo>
                    <a:pt x="213769" y="3995"/>
                  </a:lnTo>
                  <a:lnTo>
                    <a:pt x="201188" y="6873"/>
                  </a:lnTo>
                  <a:lnTo>
                    <a:pt x="188566" y="10485"/>
                  </a:lnTo>
                  <a:lnTo>
                    <a:pt x="175919" y="14587"/>
                  </a:lnTo>
                  <a:lnTo>
                    <a:pt x="164101" y="19014"/>
                  </a:lnTo>
                  <a:lnTo>
                    <a:pt x="152835" y="23659"/>
                  </a:lnTo>
                  <a:lnTo>
                    <a:pt x="130440" y="33336"/>
                  </a:lnTo>
                  <a:lnTo>
                    <a:pt x="106376" y="43281"/>
                  </a:lnTo>
                  <a:lnTo>
                    <a:pt x="95725" y="48304"/>
                  </a:lnTo>
                  <a:lnTo>
                    <a:pt x="86085" y="53346"/>
                  </a:lnTo>
                  <a:lnTo>
                    <a:pt x="77118" y="58400"/>
                  </a:lnTo>
                  <a:lnTo>
                    <a:pt x="68600" y="64310"/>
                  </a:lnTo>
                  <a:lnTo>
                    <a:pt x="60381" y="70789"/>
                  </a:lnTo>
                  <a:lnTo>
                    <a:pt x="52362" y="77649"/>
                  </a:lnTo>
                  <a:lnTo>
                    <a:pt x="44476" y="84763"/>
                  </a:lnTo>
                  <a:lnTo>
                    <a:pt x="28941" y="99439"/>
                  </a:lnTo>
                  <a:lnTo>
                    <a:pt x="22935" y="106909"/>
                  </a:lnTo>
                  <a:lnTo>
                    <a:pt x="18085" y="114429"/>
                  </a:lnTo>
                  <a:lnTo>
                    <a:pt x="14005" y="121983"/>
                  </a:lnTo>
                  <a:lnTo>
                    <a:pt x="10438" y="129558"/>
                  </a:lnTo>
                  <a:lnTo>
                    <a:pt x="7213" y="137148"/>
                  </a:lnTo>
                  <a:lnTo>
                    <a:pt x="4217" y="144749"/>
                  </a:lnTo>
                  <a:lnTo>
                    <a:pt x="2219" y="152355"/>
                  </a:lnTo>
                  <a:lnTo>
                    <a:pt x="887" y="159967"/>
                  </a:lnTo>
                  <a:lnTo>
                    <a:pt x="0" y="167581"/>
                  </a:lnTo>
                  <a:lnTo>
                    <a:pt x="255" y="175197"/>
                  </a:lnTo>
                  <a:lnTo>
                    <a:pt x="1271" y="182814"/>
                  </a:lnTo>
                  <a:lnTo>
                    <a:pt x="2795" y="190433"/>
                  </a:lnTo>
                  <a:lnTo>
                    <a:pt x="4658" y="197205"/>
                  </a:lnTo>
                  <a:lnTo>
                    <a:pt x="6747" y="203413"/>
                  </a:lnTo>
                  <a:lnTo>
                    <a:pt x="8986" y="209245"/>
                  </a:lnTo>
                  <a:lnTo>
                    <a:pt x="12172" y="215673"/>
                  </a:lnTo>
                  <a:lnTo>
                    <a:pt x="15990" y="222498"/>
                  </a:lnTo>
                  <a:lnTo>
                    <a:pt x="20228" y="229589"/>
                  </a:lnTo>
                  <a:lnTo>
                    <a:pt x="25593" y="236009"/>
                  </a:lnTo>
                  <a:lnTo>
                    <a:pt x="31710" y="241982"/>
                  </a:lnTo>
                  <a:lnTo>
                    <a:pt x="38328" y="247658"/>
                  </a:lnTo>
                  <a:lnTo>
                    <a:pt x="46127" y="253982"/>
                  </a:lnTo>
                  <a:lnTo>
                    <a:pt x="63823" y="267781"/>
                  </a:lnTo>
                  <a:lnTo>
                    <a:pt x="73283" y="274170"/>
                  </a:lnTo>
                  <a:lnTo>
                    <a:pt x="82977" y="280123"/>
                  </a:lnTo>
                  <a:lnTo>
                    <a:pt x="92826" y="285785"/>
                  </a:lnTo>
                  <a:lnTo>
                    <a:pt x="103625" y="291253"/>
                  </a:lnTo>
                  <a:lnTo>
                    <a:pt x="115058" y="296592"/>
                  </a:lnTo>
                  <a:lnTo>
                    <a:pt x="136510" y="306192"/>
                  </a:lnTo>
                  <a:lnTo>
                    <a:pt x="151689" y="313282"/>
                  </a:lnTo>
                  <a:lnTo>
                    <a:pt x="166337" y="319255"/>
                  </a:lnTo>
                  <a:lnTo>
                    <a:pt x="188724" y="32758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230"/>
            <p:cNvSpPr/>
            <p:nvPr/>
          </p:nvSpPr>
          <p:spPr>
            <a:xfrm>
              <a:off x="1692483" y="1792025"/>
              <a:ext cx="531996" cy="440636"/>
            </a:xfrm>
            <a:custGeom>
              <a:avLst/>
              <a:gdLst/>
              <a:ahLst/>
              <a:cxnLst/>
              <a:rect l="0" t="0" r="0" b="0"/>
              <a:pathLst>
                <a:path w="531996" h="440636">
                  <a:moveTo>
                    <a:pt x="14397" y="440635"/>
                  </a:moveTo>
                  <a:lnTo>
                    <a:pt x="25003" y="440635"/>
                  </a:lnTo>
                  <a:lnTo>
                    <a:pt x="27394" y="439788"/>
                  </a:lnTo>
                  <a:lnTo>
                    <a:pt x="32309" y="436590"/>
                  </a:lnTo>
                  <a:lnTo>
                    <a:pt x="39573" y="434604"/>
                  </a:lnTo>
                  <a:lnTo>
                    <a:pt x="53183" y="433486"/>
                  </a:lnTo>
                  <a:lnTo>
                    <a:pt x="64655" y="432378"/>
                  </a:lnTo>
                  <a:lnTo>
                    <a:pt x="81043" y="429063"/>
                  </a:lnTo>
                  <a:lnTo>
                    <a:pt x="97357" y="424768"/>
                  </a:lnTo>
                  <a:lnTo>
                    <a:pt x="113075" y="420883"/>
                  </a:lnTo>
                  <a:lnTo>
                    <a:pt x="128527" y="419156"/>
                  </a:lnTo>
                  <a:lnTo>
                    <a:pt x="137050" y="417003"/>
                  </a:lnTo>
                  <a:lnTo>
                    <a:pt x="146120" y="413873"/>
                  </a:lnTo>
                  <a:lnTo>
                    <a:pt x="155552" y="410094"/>
                  </a:lnTo>
                  <a:lnTo>
                    <a:pt x="165227" y="406728"/>
                  </a:lnTo>
                  <a:lnTo>
                    <a:pt x="175063" y="403637"/>
                  </a:lnTo>
                  <a:lnTo>
                    <a:pt x="185008" y="400730"/>
                  </a:lnTo>
                  <a:lnTo>
                    <a:pt x="195871" y="397945"/>
                  </a:lnTo>
                  <a:lnTo>
                    <a:pt x="219230" y="392593"/>
                  </a:lnTo>
                  <a:lnTo>
                    <a:pt x="230539" y="389134"/>
                  </a:lnTo>
                  <a:lnTo>
                    <a:pt x="241465" y="385134"/>
                  </a:lnTo>
                  <a:lnTo>
                    <a:pt x="252136" y="380774"/>
                  </a:lnTo>
                  <a:lnTo>
                    <a:pt x="262636" y="376175"/>
                  </a:lnTo>
                  <a:lnTo>
                    <a:pt x="283334" y="366548"/>
                  </a:lnTo>
                  <a:lnTo>
                    <a:pt x="294442" y="360764"/>
                  </a:lnTo>
                  <a:lnTo>
                    <a:pt x="340428" y="335488"/>
                  </a:lnTo>
                  <a:lnTo>
                    <a:pt x="351131" y="329897"/>
                  </a:lnTo>
                  <a:lnTo>
                    <a:pt x="362500" y="324476"/>
                  </a:lnTo>
                  <a:lnTo>
                    <a:pt x="374312" y="319169"/>
                  </a:lnTo>
                  <a:lnTo>
                    <a:pt x="386420" y="313938"/>
                  </a:lnTo>
                  <a:lnTo>
                    <a:pt x="397033" y="307910"/>
                  </a:lnTo>
                  <a:lnTo>
                    <a:pt x="406647" y="301352"/>
                  </a:lnTo>
                  <a:lnTo>
                    <a:pt x="415597" y="294440"/>
                  </a:lnTo>
                  <a:lnTo>
                    <a:pt x="424104" y="287291"/>
                  </a:lnTo>
                  <a:lnTo>
                    <a:pt x="432315" y="279986"/>
                  </a:lnTo>
                  <a:lnTo>
                    <a:pt x="448212" y="265095"/>
                  </a:lnTo>
                  <a:lnTo>
                    <a:pt x="486768" y="227238"/>
                  </a:lnTo>
                  <a:lnTo>
                    <a:pt x="492718" y="218784"/>
                  </a:lnTo>
                  <a:lnTo>
                    <a:pt x="497531" y="209761"/>
                  </a:lnTo>
                  <a:lnTo>
                    <a:pt x="501586" y="200359"/>
                  </a:lnTo>
                  <a:lnTo>
                    <a:pt x="505983" y="191551"/>
                  </a:lnTo>
                  <a:lnTo>
                    <a:pt x="510608" y="183139"/>
                  </a:lnTo>
                  <a:lnTo>
                    <a:pt x="515384" y="174991"/>
                  </a:lnTo>
                  <a:lnTo>
                    <a:pt x="519415" y="167019"/>
                  </a:lnTo>
                  <a:lnTo>
                    <a:pt x="522949" y="159165"/>
                  </a:lnTo>
                  <a:lnTo>
                    <a:pt x="526152" y="151388"/>
                  </a:lnTo>
                  <a:lnTo>
                    <a:pt x="528286" y="143664"/>
                  </a:lnTo>
                  <a:lnTo>
                    <a:pt x="529710" y="135974"/>
                  </a:lnTo>
                  <a:lnTo>
                    <a:pt x="530659" y="128308"/>
                  </a:lnTo>
                  <a:lnTo>
                    <a:pt x="531292" y="120657"/>
                  </a:lnTo>
                  <a:lnTo>
                    <a:pt x="531713" y="113016"/>
                  </a:lnTo>
                  <a:lnTo>
                    <a:pt x="531995" y="105382"/>
                  </a:lnTo>
                  <a:lnTo>
                    <a:pt x="530489" y="97753"/>
                  </a:lnTo>
                  <a:lnTo>
                    <a:pt x="527792" y="90127"/>
                  </a:lnTo>
                  <a:lnTo>
                    <a:pt x="521125" y="75727"/>
                  </a:lnTo>
                  <a:lnTo>
                    <a:pt x="515341" y="63683"/>
                  </a:lnTo>
                  <a:lnTo>
                    <a:pt x="507690" y="52685"/>
                  </a:lnTo>
                  <a:lnTo>
                    <a:pt x="497798" y="42153"/>
                  </a:lnTo>
                  <a:lnTo>
                    <a:pt x="484935" y="31827"/>
                  </a:lnTo>
                  <a:lnTo>
                    <a:pt x="470751" y="21594"/>
                  </a:lnTo>
                  <a:lnTo>
                    <a:pt x="463413" y="16494"/>
                  </a:lnTo>
                  <a:lnTo>
                    <a:pt x="455135" y="13095"/>
                  </a:lnTo>
                  <a:lnTo>
                    <a:pt x="446229" y="10828"/>
                  </a:lnTo>
                  <a:lnTo>
                    <a:pt x="436905" y="9317"/>
                  </a:lnTo>
                  <a:lnTo>
                    <a:pt x="427302" y="7463"/>
                  </a:lnTo>
                  <a:lnTo>
                    <a:pt x="407602" y="3145"/>
                  </a:lnTo>
                  <a:lnTo>
                    <a:pt x="397606" y="1655"/>
                  </a:lnTo>
                  <a:lnTo>
                    <a:pt x="387557" y="662"/>
                  </a:lnTo>
                  <a:lnTo>
                    <a:pt x="377470" y="0"/>
                  </a:lnTo>
                  <a:lnTo>
                    <a:pt x="366512" y="1251"/>
                  </a:lnTo>
                  <a:lnTo>
                    <a:pt x="354974" y="3779"/>
                  </a:lnTo>
                  <a:lnTo>
                    <a:pt x="343048" y="7158"/>
                  </a:lnTo>
                  <a:lnTo>
                    <a:pt x="330865" y="10257"/>
                  </a:lnTo>
                  <a:lnTo>
                    <a:pt x="306038" y="15958"/>
                  </a:lnTo>
                  <a:lnTo>
                    <a:pt x="293491" y="19511"/>
                  </a:lnTo>
                  <a:lnTo>
                    <a:pt x="280893" y="23572"/>
                  </a:lnTo>
                  <a:lnTo>
                    <a:pt x="268261" y="27973"/>
                  </a:lnTo>
                  <a:lnTo>
                    <a:pt x="255606" y="33447"/>
                  </a:lnTo>
                  <a:lnTo>
                    <a:pt x="242936" y="39636"/>
                  </a:lnTo>
                  <a:lnTo>
                    <a:pt x="230257" y="46303"/>
                  </a:lnTo>
                  <a:lnTo>
                    <a:pt x="204879" y="60483"/>
                  </a:lnTo>
                  <a:lnTo>
                    <a:pt x="192185" y="67820"/>
                  </a:lnTo>
                  <a:lnTo>
                    <a:pt x="180336" y="75252"/>
                  </a:lnTo>
                  <a:lnTo>
                    <a:pt x="169049" y="82746"/>
                  </a:lnTo>
                  <a:lnTo>
                    <a:pt x="158139" y="90283"/>
                  </a:lnTo>
                  <a:lnTo>
                    <a:pt x="146631" y="98694"/>
                  </a:lnTo>
                  <a:lnTo>
                    <a:pt x="122557" y="117070"/>
                  </a:lnTo>
                  <a:lnTo>
                    <a:pt x="111057" y="126712"/>
                  </a:lnTo>
                  <a:lnTo>
                    <a:pt x="100004" y="136526"/>
                  </a:lnTo>
                  <a:lnTo>
                    <a:pt x="79538" y="155615"/>
                  </a:lnTo>
                  <a:lnTo>
                    <a:pt x="61975" y="172567"/>
                  </a:lnTo>
                  <a:lnTo>
                    <a:pt x="53736" y="181489"/>
                  </a:lnTo>
                  <a:lnTo>
                    <a:pt x="45703" y="190825"/>
                  </a:lnTo>
                  <a:lnTo>
                    <a:pt x="37808" y="200435"/>
                  </a:lnTo>
                  <a:lnTo>
                    <a:pt x="31697" y="210228"/>
                  </a:lnTo>
                  <a:lnTo>
                    <a:pt x="26777" y="220144"/>
                  </a:lnTo>
                  <a:lnTo>
                    <a:pt x="22650" y="230141"/>
                  </a:lnTo>
                  <a:lnTo>
                    <a:pt x="18206" y="239346"/>
                  </a:lnTo>
                  <a:lnTo>
                    <a:pt x="13549" y="248022"/>
                  </a:lnTo>
                  <a:lnTo>
                    <a:pt x="8752" y="256346"/>
                  </a:lnTo>
                  <a:lnTo>
                    <a:pt x="5554" y="264436"/>
                  </a:lnTo>
                  <a:lnTo>
                    <a:pt x="3421" y="272369"/>
                  </a:lnTo>
                  <a:lnTo>
                    <a:pt x="2000" y="280198"/>
                  </a:lnTo>
                  <a:lnTo>
                    <a:pt x="1053" y="287957"/>
                  </a:lnTo>
                  <a:lnTo>
                    <a:pt x="421" y="295670"/>
                  </a:lnTo>
                  <a:lnTo>
                    <a:pt x="0" y="303352"/>
                  </a:lnTo>
                  <a:lnTo>
                    <a:pt x="565" y="311013"/>
                  </a:lnTo>
                  <a:lnTo>
                    <a:pt x="1789" y="318660"/>
                  </a:lnTo>
                  <a:lnTo>
                    <a:pt x="3452" y="326298"/>
                  </a:lnTo>
                  <a:lnTo>
                    <a:pt x="9815" y="339301"/>
                  </a:lnTo>
                  <a:lnTo>
                    <a:pt x="13882" y="345139"/>
                  </a:lnTo>
                  <a:lnTo>
                    <a:pt x="19133" y="349878"/>
                  </a:lnTo>
                  <a:lnTo>
                    <a:pt x="31742" y="357401"/>
                  </a:lnTo>
                  <a:lnTo>
                    <a:pt x="45813" y="363567"/>
                  </a:lnTo>
                  <a:lnTo>
                    <a:pt x="62226" y="369129"/>
                  </a:lnTo>
                  <a:lnTo>
                    <a:pt x="72530" y="371798"/>
                  </a:lnTo>
                  <a:lnTo>
                    <a:pt x="95267" y="377021"/>
                  </a:lnTo>
                  <a:lnTo>
                    <a:pt x="119484" y="382164"/>
                  </a:lnTo>
                  <a:lnTo>
                    <a:pt x="132715" y="383028"/>
                  </a:lnTo>
                  <a:lnTo>
                    <a:pt x="146615" y="382757"/>
                  </a:lnTo>
                  <a:lnTo>
                    <a:pt x="160963" y="381730"/>
                  </a:lnTo>
                  <a:lnTo>
                    <a:pt x="175607" y="381045"/>
                  </a:lnTo>
                  <a:lnTo>
                    <a:pt x="205426" y="380284"/>
                  </a:lnTo>
                  <a:lnTo>
                    <a:pt x="219643" y="379234"/>
                  </a:lnTo>
                  <a:lnTo>
                    <a:pt x="233354" y="377688"/>
                  </a:lnTo>
                  <a:lnTo>
                    <a:pt x="260725" y="373712"/>
                  </a:lnTo>
                  <a:lnTo>
                    <a:pt x="289822" y="369123"/>
                  </a:lnTo>
                  <a:lnTo>
                    <a:pt x="303847" y="367560"/>
                  </a:lnTo>
                  <a:lnTo>
                    <a:pt x="317431" y="366518"/>
                  </a:lnTo>
                  <a:lnTo>
                    <a:pt x="330719" y="365824"/>
                  </a:lnTo>
                  <a:lnTo>
                    <a:pt x="344659" y="364514"/>
                  </a:lnTo>
                  <a:lnTo>
                    <a:pt x="359031" y="362795"/>
                  </a:lnTo>
                  <a:lnTo>
                    <a:pt x="384315" y="359473"/>
                  </a:lnTo>
                  <a:lnTo>
                    <a:pt x="392242" y="358587"/>
                  </a:lnTo>
                  <a:lnTo>
                    <a:pt x="410637" y="356815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231"/>
            <p:cNvSpPr/>
            <p:nvPr/>
          </p:nvSpPr>
          <p:spPr>
            <a:xfrm>
              <a:off x="1716150" y="2934252"/>
              <a:ext cx="537699" cy="365209"/>
            </a:xfrm>
            <a:custGeom>
              <a:avLst/>
              <a:gdLst/>
              <a:ahLst/>
              <a:cxnLst/>
              <a:rect l="0" t="0" r="0" b="0"/>
              <a:pathLst>
                <a:path w="537699" h="365209">
                  <a:moveTo>
                    <a:pt x="28830" y="319488"/>
                  </a:moveTo>
                  <a:lnTo>
                    <a:pt x="41952" y="326049"/>
                  </a:lnTo>
                  <a:lnTo>
                    <a:pt x="56665" y="326899"/>
                  </a:lnTo>
                  <a:lnTo>
                    <a:pt x="69141" y="327015"/>
                  </a:lnTo>
                  <a:lnTo>
                    <a:pt x="85411" y="329325"/>
                  </a:lnTo>
                  <a:lnTo>
                    <a:pt x="94491" y="331126"/>
                  </a:lnTo>
                  <a:lnTo>
                    <a:pt x="103931" y="332327"/>
                  </a:lnTo>
                  <a:lnTo>
                    <a:pt x="113610" y="333127"/>
                  </a:lnTo>
                  <a:lnTo>
                    <a:pt x="123450" y="333661"/>
                  </a:lnTo>
                  <a:lnTo>
                    <a:pt x="143415" y="334254"/>
                  </a:lnTo>
                  <a:lnTo>
                    <a:pt x="153480" y="334412"/>
                  </a:lnTo>
                  <a:lnTo>
                    <a:pt x="164423" y="333671"/>
                  </a:lnTo>
                  <a:lnTo>
                    <a:pt x="175952" y="332330"/>
                  </a:lnTo>
                  <a:lnTo>
                    <a:pt x="187871" y="330589"/>
                  </a:lnTo>
                  <a:lnTo>
                    <a:pt x="199205" y="329429"/>
                  </a:lnTo>
                  <a:lnTo>
                    <a:pt x="210146" y="328655"/>
                  </a:lnTo>
                  <a:lnTo>
                    <a:pt x="220828" y="328140"/>
                  </a:lnTo>
                  <a:lnTo>
                    <a:pt x="231335" y="326949"/>
                  </a:lnTo>
                  <a:lnTo>
                    <a:pt x="241727" y="325309"/>
                  </a:lnTo>
                  <a:lnTo>
                    <a:pt x="277049" y="318955"/>
                  </a:lnTo>
                  <a:lnTo>
                    <a:pt x="290829" y="316593"/>
                  </a:lnTo>
                  <a:lnTo>
                    <a:pt x="302556" y="313325"/>
                  </a:lnTo>
                  <a:lnTo>
                    <a:pt x="312914" y="309453"/>
                  </a:lnTo>
                  <a:lnTo>
                    <a:pt x="322359" y="305178"/>
                  </a:lnTo>
                  <a:lnTo>
                    <a:pt x="332890" y="301481"/>
                  </a:lnTo>
                  <a:lnTo>
                    <a:pt x="344143" y="298170"/>
                  </a:lnTo>
                  <a:lnTo>
                    <a:pt x="355879" y="295116"/>
                  </a:lnTo>
                  <a:lnTo>
                    <a:pt x="367089" y="291387"/>
                  </a:lnTo>
                  <a:lnTo>
                    <a:pt x="377950" y="287207"/>
                  </a:lnTo>
                  <a:lnTo>
                    <a:pt x="388576" y="282727"/>
                  </a:lnTo>
                  <a:lnTo>
                    <a:pt x="399048" y="278048"/>
                  </a:lnTo>
                  <a:lnTo>
                    <a:pt x="419714" y="268332"/>
                  </a:lnTo>
                  <a:lnTo>
                    <a:pt x="450388" y="253343"/>
                  </a:lnTo>
                  <a:lnTo>
                    <a:pt x="458882" y="247451"/>
                  </a:lnTo>
                  <a:lnTo>
                    <a:pt x="466238" y="240983"/>
                  </a:lnTo>
                  <a:lnTo>
                    <a:pt x="472835" y="234132"/>
                  </a:lnTo>
                  <a:lnTo>
                    <a:pt x="479774" y="227870"/>
                  </a:lnTo>
                  <a:lnTo>
                    <a:pt x="486939" y="222003"/>
                  </a:lnTo>
                  <a:lnTo>
                    <a:pt x="494256" y="216398"/>
                  </a:lnTo>
                  <a:lnTo>
                    <a:pt x="500828" y="210121"/>
                  </a:lnTo>
                  <a:lnTo>
                    <a:pt x="506902" y="203397"/>
                  </a:lnTo>
                  <a:lnTo>
                    <a:pt x="512645" y="196374"/>
                  </a:lnTo>
                  <a:lnTo>
                    <a:pt x="517320" y="189152"/>
                  </a:lnTo>
                  <a:lnTo>
                    <a:pt x="521283" y="181798"/>
                  </a:lnTo>
                  <a:lnTo>
                    <a:pt x="530907" y="161569"/>
                  </a:lnTo>
                  <a:lnTo>
                    <a:pt x="533728" y="155789"/>
                  </a:lnTo>
                  <a:lnTo>
                    <a:pt x="535609" y="149395"/>
                  </a:lnTo>
                  <a:lnTo>
                    <a:pt x="536863" y="142593"/>
                  </a:lnTo>
                  <a:lnTo>
                    <a:pt x="537698" y="135518"/>
                  </a:lnTo>
                  <a:lnTo>
                    <a:pt x="537409" y="128261"/>
                  </a:lnTo>
                  <a:lnTo>
                    <a:pt x="536370" y="120884"/>
                  </a:lnTo>
                  <a:lnTo>
                    <a:pt x="534830" y="113425"/>
                  </a:lnTo>
                  <a:lnTo>
                    <a:pt x="532957" y="106759"/>
                  </a:lnTo>
                  <a:lnTo>
                    <a:pt x="530861" y="100622"/>
                  </a:lnTo>
                  <a:lnTo>
                    <a:pt x="528618" y="94838"/>
                  </a:lnTo>
                  <a:lnTo>
                    <a:pt x="525428" y="88441"/>
                  </a:lnTo>
                  <a:lnTo>
                    <a:pt x="521609" y="81637"/>
                  </a:lnTo>
                  <a:lnTo>
                    <a:pt x="517369" y="74560"/>
                  </a:lnTo>
                  <a:lnTo>
                    <a:pt x="512850" y="68150"/>
                  </a:lnTo>
                  <a:lnTo>
                    <a:pt x="508143" y="62183"/>
                  </a:lnTo>
                  <a:lnTo>
                    <a:pt x="497552" y="51037"/>
                  </a:lnTo>
                  <a:lnTo>
                    <a:pt x="484378" y="40439"/>
                  </a:lnTo>
                  <a:lnTo>
                    <a:pt x="467798" y="32342"/>
                  </a:lnTo>
                  <a:lnTo>
                    <a:pt x="458636" y="28997"/>
                  </a:lnTo>
                  <a:lnTo>
                    <a:pt x="449141" y="25075"/>
                  </a:lnTo>
                  <a:lnTo>
                    <a:pt x="439424" y="20765"/>
                  </a:lnTo>
                  <a:lnTo>
                    <a:pt x="429559" y="16199"/>
                  </a:lnTo>
                  <a:lnTo>
                    <a:pt x="419596" y="12309"/>
                  </a:lnTo>
                  <a:lnTo>
                    <a:pt x="409568" y="8869"/>
                  </a:lnTo>
                  <a:lnTo>
                    <a:pt x="399495" y="5728"/>
                  </a:lnTo>
                  <a:lnTo>
                    <a:pt x="389394" y="3635"/>
                  </a:lnTo>
                  <a:lnTo>
                    <a:pt x="379272" y="2240"/>
                  </a:lnTo>
                  <a:lnTo>
                    <a:pt x="369138" y="1309"/>
                  </a:lnTo>
                  <a:lnTo>
                    <a:pt x="358996" y="689"/>
                  </a:lnTo>
                  <a:lnTo>
                    <a:pt x="338695" y="0"/>
                  </a:lnTo>
                  <a:lnTo>
                    <a:pt x="327693" y="663"/>
                  </a:lnTo>
                  <a:lnTo>
                    <a:pt x="316125" y="1951"/>
                  </a:lnTo>
                  <a:lnTo>
                    <a:pt x="304181" y="3657"/>
                  </a:lnTo>
                  <a:lnTo>
                    <a:pt x="279619" y="7810"/>
                  </a:lnTo>
                  <a:lnTo>
                    <a:pt x="267143" y="10103"/>
                  </a:lnTo>
                  <a:lnTo>
                    <a:pt x="244249" y="14908"/>
                  </a:lnTo>
                  <a:lnTo>
                    <a:pt x="233403" y="17375"/>
                  </a:lnTo>
                  <a:lnTo>
                    <a:pt x="222786" y="20713"/>
                  </a:lnTo>
                  <a:lnTo>
                    <a:pt x="212320" y="24631"/>
                  </a:lnTo>
                  <a:lnTo>
                    <a:pt x="167145" y="43087"/>
                  </a:lnTo>
                  <a:lnTo>
                    <a:pt x="156601" y="48014"/>
                  </a:lnTo>
                  <a:lnTo>
                    <a:pt x="147030" y="52992"/>
                  </a:lnTo>
                  <a:lnTo>
                    <a:pt x="138110" y="58004"/>
                  </a:lnTo>
                  <a:lnTo>
                    <a:pt x="128777" y="63885"/>
                  </a:lnTo>
                  <a:lnTo>
                    <a:pt x="119168" y="70346"/>
                  </a:lnTo>
                  <a:lnTo>
                    <a:pt x="109376" y="77193"/>
                  </a:lnTo>
                  <a:lnTo>
                    <a:pt x="100307" y="84299"/>
                  </a:lnTo>
                  <a:lnTo>
                    <a:pt x="91721" y="91575"/>
                  </a:lnTo>
                  <a:lnTo>
                    <a:pt x="83458" y="98966"/>
                  </a:lnTo>
                  <a:lnTo>
                    <a:pt x="67502" y="113952"/>
                  </a:lnTo>
                  <a:lnTo>
                    <a:pt x="59691" y="121504"/>
                  </a:lnTo>
                  <a:lnTo>
                    <a:pt x="52791" y="129079"/>
                  </a:lnTo>
                  <a:lnTo>
                    <a:pt x="46498" y="136669"/>
                  </a:lnTo>
                  <a:lnTo>
                    <a:pt x="40608" y="144268"/>
                  </a:lnTo>
                  <a:lnTo>
                    <a:pt x="34989" y="151875"/>
                  </a:lnTo>
                  <a:lnTo>
                    <a:pt x="24230" y="167100"/>
                  </a:lnTo>
                  <a:lnTo>
                    <a:pt x="19836" y="174716"/>
                  </a:lnTo>
                  <a:lnTo>
                    <a:pt x="16061" y="182334"/>
                  </a:lnTo>
                  <a:lnTo>
                    <a:pt x="12697" y="189952"/>
                  </a:lnTo>
                  <a:lnTo>
                    <a:pt x="9608" y="197571"/>
                  </a:lnTo>
                  <a:lnTo>
                    <a:pt x="3918" y="212810"/>
                  </a:lnTo>
                  <a:lnTo>
                    <a:pt x="2062" y="220429"/>
                  </a:lnTo>
                  <a:lnTo>
                    <a:pt x="825" y="228049"/>
                  </a:lnTo>
                  <a:lnTo>
                    <a:pt x="0" y="235669"/>
                  </a:lnTo>
                  <a:lnTo>
                    <a:pt x="297" y="243288"/>
                  </a:lnTo>
                  <a:lnTo>
                    <a:pt x="1341" y="250908"/>
                  </a:lnTo>
                  <a:lnTo>
                    <a:pt x="2884" y="258528"/>
                  </a:lnTo>
                  <a:lnTo>
                    <a:pt x="3913" y="265302"/>
                  </a:lnTo>
                  <a:lnTo>
                    <a:pt x="4599" y="271511"/>
                  </a:lnTo>
                  <a:lnTo>
                    <a:pt x="5056" y="277343"/>
                  </a:lnTo>
                  <a:lnTo>
                    <a:pt x="7054" y="282925"/>
                  </a:lnTo>
                  <a:lnTo>
                    <a:pt x="13790" y="293642"/>
                  </a:lnTo>
                  <a:lnTo>
                    <a:pt x="22428" y="304050"/>
                  </a:lnTo>
                  <a:lnTo>
                    <a:pt x="27102" y="309196"/>
                  </a:lnTo>
                  <a:lnTo>
                    <a:pt x="39069" y="317172"/>
                  </a:lnTo>
                  <a:lnTo>
                    <a:pt x="53701" y="323539"/>
                  </a:lnTo>
                  <a:lnTo>
                    <a:pt x="62344" y="326422"/>
                  </a:lnTo>
                  <a:lnTo>
                    <a:pt x="71493" y="329191"/>
                  </a:lnTo>
                  <a:lnTo>
                    <a:pt x="90689" y="334525"/>
                  </a:lnTo>
                  <a:lnTo>
                    <a:pt x="130608" y="344848"/>
                  </a:lnTo>
                  <a:lnTo>
                    <a:pt x="141555" y="346554"/>
                  </a:lnTo>
                  <a:lnTo>
                    <a:pt x="153087" y="347693"/>
                  </a:lnTo>
                  <a:lnTo>
                    <a:pt x="165008" y="348451"/>
                  </a:lnTo>
                  <a:lnTo>
                    <a:pt x="178035" y="349803"/>
                  </a:lnTo>
                  <a:lnTo>
                    <a:pt x="206057" y="353564"/>
                  </a:lnTo>
                  <a:lnTo>
                    <a:pt x="219795" y="354905"/>
                  </a:lnTo>
                  <a:lnTo>
                    <a:pt x="233187" y="355800"/>
                  </a:lnTo>
                  <a:lnTo>
                    <a:pt x="246348" y="356396"/>
                  </a:lnTo>
                  <a:lnTo>
                    <a:pt x="259355" y="357640"/>
                  </a:lnTo>
                  <a:lnTo>
                    <a:pt x="272260" y="359316"/>
                  </a:lnTo>
                  <a:lnTo>
                    <a:pt x="285097" y="361280"/>
                  </a:lnTo>
                  <a:lnTo>
                    <a:pt x="295348" y="362589"/>
                  </a:lnTo>
                  <a:lnTo>
                    <a:pt x="303875" y="363462"/>
                  </a:lnTo>
                  <a:lnTo>
                    <a:pt x="326010" y="365208"/>
                  </a:lnTo>
                </a:path>
              </a:pathLst>
            </a:custGeom>
            <a:ln w="38100" cap="flat" cmpd="sng" algn="ctr">
              <a:solidFill>
                <a:srgbClr val="0093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4514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Identifying Angles</a:t>
            </a:r>
          </a:p>
        </p:txBody>
      </p:sp>
      <p:sp>
        <p:nvSpPr>
          <p:cNvPr id="64515" name="TextBox 23"/>
          <p:cNvSpPr txBox="1">
            <a:spLocks noChangeArrowheads="1"/>
          </p:cNvSpPr>
          <p:nvPr/>
        </p:nvSpPr>
        <p:spPr bwMode="auto">
          <a:xfrm>
            <a:off x="685800" y="1747838"/>
            <a:ext cx="7391400" cy="831850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Alternate </a:t>
            </a: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Exterior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Angles: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Nonadjacent exterior angles that lie on opposite sides of the transversal.</a:t>
            </a:r>
          </a:p>
        </p:txBody>
      </p:sp>
      <p:sp>
        <p:nvSpPr>
          <p:cNvPr id="64516" name="TextBox 23"/>
          <p:cNvSpPr txBox="1">
            <a:spLocks noChangeArrowheads="1"/>
          </p:cNvSpPr>
          <p:nvPr/>
        </p:nvSpPr>
        <p:spPr bwMode="auto">
          <a:xfrm>
            <a:off x="685800" y="3360738"/>
            <a:ext cx="7467600" cy="830262"/>
          </a:xfrm>
          <a:prstGeom prst="rect">
            <a:avLst/>
          </a:prstGeom>
          <a:solidFill>
            <a:srgbClr val="FFFF75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latin typeface="Times New Roman" pitchFamily="18" charset="0"/>
                <a:cs typeface="Times New Roman" pitchFamily="18" charset="0"/>
              </a:rPr>
              <a:t>Same-Side </a:t>
            </a:r>
            <a:r>
              <a:rPr lang="en-US" sz="2400" b="1" u="sng">
                <a:latin typeface="Times New Roman" pitchFamily="18" charset="0"/>
                <a:cs typeface="Times New Roman" pitchFamily="18" charset="0"/>
              </a:rPr>
              <a:t>Exterior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Angles: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Angles that lie on the same side of the transversal outside of the two lines it intersects</a:t>
            </a:r>
            <a:endParaRPr lang="en-US" sz="24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Identifying Angles</a:t>
            </a: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304800" y="2362200"/>
            <a:ext cx="2667000" cy="2286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81000" y="3352800"/>
            <a:ext cx="2590800" cy="152400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380207" y="2971006"/>
            <a:ext cx="2590800" cy="1587"/>
          </a:xfrm>
          <a:prstGeom prst="straightConnector1">
            <a:avLst/>
          </a:prstGeom>
          <a:ln w="38100" cap="flat" cmpd="sng" algn="ctr">
            <a:solidFill>
              <a:schemeClr val="accent1"/>
            </a:solidFill>
            <a:prstDash val="solid"/>
            <a:round/>
            <a:headEnd type="arrow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875" name="TextBox 32"/>
          <p:cNvSpPr txBox="1">
            <a:spLocks noChangeArrowheads="1"/>
          </p:cNvSpPr>
          <p:nvPr/>
        </p:nvSpPr>
        <p:spPr bwMode="auto">
          <a:xfrm>
            <a:off x="1295400" y="2057400"/>
            <a:ext cx="325438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36876" name="TextBox 33"/>
          <p:cNvSpPr txBox="1">
            <a:spLocks noChangeArrowheads="1"/>
          </p:cNvSpPr>
          <p:nvPr/>
        </p:nvSpPr>
        <p:spPr bwMode="auto">
          <a:xfrm>
            <a:off x="1295400" y="24653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36877" name="TextBox 34"/>
          <p:cNvSpPr txBox="1">
            <a:spLocks noChangeArrowheads="1"/>
          </p:cNvSpPr>
          <p:nvPr/>
        </p:nvSpPr>
        <p:spPr bwMode="auto">
          <a:xfrm>
            <a:off x="1731963" y="1981200"/>
            <a:ext cx="325437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36878" name="TextBox 35"/>
          <p:cNvSpPr txBox="1">
            <a:spLocks noChangeArrowheads="1"/>
          </p:cNvSpPr>
          <p:nvPr/>
        </p:nvSpPr>
        <p:spPr bwMode="auto">
          <a:xfrm>
            <a:off x="1731963" y="24653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6879" name="TextBox 36"/>
          <p:cNvSpPr txBox="1">
            <a:spLocks noChangeArrowheads="1"/>
          </p:cNvSpPr>
          <p:nvPr/>
        </p:nvSpPr>
        <p:spPr bwMode="auto">
          <a:xfrm>
            <a:off x="1295400" y="29987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6880" name="TextBox 37"/>
          <p:cNvSpPr txBox="1">
            <a:spLocks noChangeArrowheads="1"/>
          </p:cNvSpPr>
          <p:nvPr/>
        </p:nvSpPr>
        <p:spPr bwMode="auto">
          <a:xfrm>
            <a:off x="1731963" y="29987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36881" name="TextBox 38"/>
          <p:cNvSpPr txBox="1">
            <a:spLocks noChangeArrowheads="1"/>
          </p:cNvSpPr>
          <p:nvPr/>
        </p:nvSpPr>
        <p:spPr bwMode="auto">
          <a:xfrm>
            <a:off x="1295400" y="3455988"/>
            <a:ext cx="325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36882" name="TextBox 39"/>
          <p:cNvSpPr txBox="1">
            <a:spLocks noChangeArrowheads="1"/>
          </p:cNvSpPr>
          <p:nvPr/>
        </p:nvSpPr>
        <p:spPr bwMode="auto">
          <a:xfrm>
            <a:off x="1731963" y="3455988"/>
            <a:ext cx="32543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grpSp>
        <p:nvGrpSpPr>
          <p:cNvPr id="36883" name="Group 23"/>
          <p:cNvGrpSpPr>
            <a:grpSpLocks/>
          </p:cNvGrpSpPr>
          <p:nvPr/>
        </p:nvGrpSpPr>
        <p:grpSpPr bwMode="auto">
          <a:xfrm>
            <a:off x="3571875" y="1371600"/>
            <a:ext cx="5267325" cy="830263"/>
            <a:chOff x="3571875" y="1371600"/>
            <a:chExt cx="5267325" cy="830997"/>
          </a:xfrm>
        </p:grpSpPr>
        <p:sp>
          <p:nvSpPr>
            <p:cNvPr id="36888" name="TextBox 23"/>
            <p:cNvSpPr txBox="1">
              <a:spLocks noChangeArrowheads="1"/>
            </p:cNvSpPr>
            <p:nvPr/>
          </p:nvSpPr>
          <p:spPr bwMode="auto">
            <a:xfrm>
              <a:off x="3581400" y="1371600"/>
              <a:ext cx="5257800" cy="830997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Alternate </a:t>
              </a:r>
              <a:r>
                <a:rPr lang="en-US" sz="2400" b="1" u="sng">
                  <a:latin typeface="Times New Roman" pitchFamily="18" charset="0"/>
                  <a:cs typeface="Times New Roman" pitchFamily="18" charset="0"/>
                </a:rPr>
                <a:t>Exterior </a:t>
              </a:r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Angles: </a:t>
              </a: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and        are alternate exterior angles</a:t>
              </a:r>
            </a:p>
          </p:txBody>
        </p:sp>
        <p:graphicFrame>
          <p:nvGraphicFramePr>
            <p:cNvPr id="36869" name="Object 5"/>
            <p:cNvGraphicFramePr>
              <a:graphicFrameLocks noChangeAspect="1"/>
            </p:cNvGraphicFramePr>
            <p:nvPr/>
          </p:nvGraphicFramePr>
          <p:xfrm>
            <a:off x="3571875" y="1828800"/>
            <a:ext cx="496888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74" name="Equation" r:id="rId4" imgW="215900" imgH="127000" progId="Equation.3">
                    <p:embed/>
                  </p:oleObj>
                </mc:Choice>
                <mc:Fallback>
                  <p:oleObj name="Equation" r:id="rId4" imgW="215900" imgH="127000" progId="Equation.3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875" y="1828800"/>
                          <a:ext cx="496888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52228" name="Object 2"/>
          <p:cNvGraphicFramePr>
            <a:graphicFrameLocks noChangeAspect="1"/>
          </p:cNvGraphicFramePr>
          <p:nvPr/>
        </p:nvGraphicFramePr>
        <p:xfrm>
          <a:off x="4608513" y="1828800"/>
          <a:ext cx="496887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5" name="Equation" r:id="rId6" imgW="215900" imgH="127000" progId="Equation.3">
                  <p:embed/>
                </p:oleObj>
              </mc:Choice>
              <mc:Fallback>
                <p:oleObj name="Equation" r:id="rId6" imgW="215900" imgH="1270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513" y="1828800"/>
                        <a:ext cx="496887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3571875" y="3067050"/>
            <a:ext cx="5267325" cy="1200150"/>
            <a:chOff x="3571875" y="3066872"/>
            <a:chExt cx="5267325" cy="1200328"/>
          </a:xfrm>
        </p:grpSpPr>
        <p:sp>
          <p:nvSpPr>
            <p:cNvPr id="36887" name="TextBox 23"/>
            <p:cNvSpPr txBox="1">
              <a:spLocks noChangeArrowheads="1"/>
            </p:cNvSpPr>
            <p:nvPr/>
          </p:nvSpPr>
          <p:spPr bwMode="auto">
            <a:xfrm>
              <a:off x="3581400" y="3066872"/>
              <a:ext cx="5257800" cy="1200328"/>
            </a:xfrm>
            <a:prstGeom prst="rect">
              <a:avLst/>
            </a:prstGeom>
            <a:solidFill>
              <a:srgbClr val="FFFF75"/>
            </a:solidFill>
            <a:ln w="38100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Same-Side </a:t>
              </a:r>
              <a:r>
                <a:rPr lang="en-US" sz="2400" b="1" u="sng">
                  <a:latin typeface="Times New Roman" pitchFamily="18" charset="0"/>
                  <a:cs typeface="Times New Roman" pitchFamily="18" charset="0"/>
                </a:rPr>
                <a:t>Exterior </a:t>
              </a:r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Angles: </a:t>
              </a:r>
            </a:p>
            <a:p>
              <a:r>
                <a:rPr lang="en-US" sz="2400" b="1">
                  <a:latin typeface="Times New Roman" pitchFamily="18" charset="0"/>
                  <a:cs typeface="Times New Roman" pitchFamily="18" charset="0"/>
                </a:rPr>
                <a:t>      </a:t>
              </a:r>
              <a:r>
                <a:rPr lang="en-US" sz="2400">
                  <a:latin typeface="Times New Roman" pitchFamily="18" charset="0"/>
                  <a:cs typeface="Times New Roman" pitchFamily="18" charset="0"/>
                </a:rPr>
                <a:t>and        are same-side exterior angles (AKA co-exterior angles)</a:t>
              </a:r>
            </a:p>
          </p:txBody>
        </p:sp>
        <p:graphicFrame>
          <p:nvGraphicFramePr>
            <p:cNvPr id="36868" name="Object 4"/>
            <p:cNvGraphicFramePr>
              <a:graphicFrameLocks noChangeAspect="1"/>
            </p:cNvGraphicFramePr>
            <p:nvPr/>
          </p:nvGraphicFramePr>
          <p:xfrm>
            <a:off x="3571875" y="3524250"/>
            <a:ext cx="496888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6876" name="Equation" r:id="rId8" imgW="215900" imgH="127000" progId="Equation.3">
                    <p:embed/>
                  </p:oleObj>
                </mc:Choice>
                <mc:Fallback>
                  <p:oleObj name="Equation" r:id="rId8" imgW="215900" imgH="127000" progId="Equation.3">
                    <p:embed/>
                    <p:pic>
                      <p:nvPicPr>
                        <p:cNvPr id="0" name="Picture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71875" y="3524250"/>
                          <a:ext cx="496888" cy="2921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6" name="Object 3"/>
          <p:cNvGraphicFramePr>
            <a:graphicFrameLocks noChangeAspect="1"/>
          </p:cNvGraphicFramePr>
          <p:nvPr/>
        </p:nvGraphicFramePr>
        <p:xfrm>
          <a:off x="4608513" y="3524250"/>
          <a:ext cx="498475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7" name="Equation" r:id="rId10" imgW="215900" imgH="127000" progId="Equation.3">
                  <p:embed/>
                </p:oleObj>
              </mc:Choice>
              <mc:Fallback>
                <p:oleObj name="Equation" r:id="rId10" imgW="215900" imgH="1270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8513" y="3524250"/>
                        <a:ext cx="498475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3581400" y="2362200"/>
            <a:ext cx="1828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Also: 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505200" y="4446588"/>
            <a:ext cx="18288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Also: 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18313" y="1978498"/>
            <a:ext cx="1158889" cy="1957512"/>
            <a:chOff x="1118313" y="1978498"/>
            <a:chExt cx="1158889" cy="1957512"/>
          </a:xfrm>
        </p:grpSpPr>
        <p:sp>
          <p:nvSpPr>
            <p:cNvPr id="2" name="SMARTInkAnnotation207"/>
            <p:cNvSpPr/>
            <p:nvPr/>
          </p:nvSpPr>
          <p:spPr>
            <a:xfrm>
              <a:off x="1118313" y="2112521"/>
              <a:ext cx="463705" cy="339966"/>
            </a:xfrm>
            <a:custGeom>
              <a:avLst/>
              <a:gdLst/>
              <a:ahLst/>
              <a:cxnLst/>
              <a:rect l="0" t="0" r="0" b="0"/>
              <a:pathLst>
                <a:path w="463705" h="339966">
                  <a:moveTo>
                    <a:pt x="1827" y="318259"/>
                  </a:moveTo>
                  <a:lnTo>
                    <a:pt x="1827" y="322305"/>
                  </a:lnTo>
                  <a:lnTo>
                    <a:pt x="2674" y="323496"/>
                  </a:lnTo>
                  <a:lnTo>
                    <a:pt x="4085" y="324291"/>
                  </a:lnTo>
                  <a:lnTo>
                    <a:pt x="5872" y="324820"/>
                  </a:lnTo>
                  <a:lnTo>
                    <a:pt x="16478" y="325565"/>
                  </a:lnTo>
                  <a:lnTo>
                    <a:pt x="25554" y="327997"/>
                  </a:lnTo>
                  <a:lnTo>
                    <a:pt x="30345" y="329831"/>
                  </a:lnTo>
                  <a:lnTo>
                    <a:pt x="42442" y="331869"/>
                  </a:lnTo>
                  <a:lnTo>
                    <a:pt x="56285" y="333621"/>
                  </a:lnTo>
                  <a:lnTo>
                    <a:pt x="63532" y="335274"/>
                  </a:lnTo>
                  <a:lnTo>
                    <a:pt x="70904" y="337222"/>
                  </a:lnTo>
                  <a:lnTo>
                    <a:pt x="80051" y="338521"/>
                  </a:lnTo>
                  <a:lnTo>
                    <a:pt x="90383" y="339387"/>
                  </a:lnTo>
                  <a:lnTo>
                    <a:pt x="101504" y="339965"/>
                  </a:lnTo>
                  <a:lnTo>
                    <a:pt x="112305" y="339503"/>
                  </a:lnTo>
                  <a:lnTo>
                    <a:pt x="122892" y="338348"/>
                  </a:lnTo>
                  <a:lnTo>
                    <a:pt x="133338" y="336732"/>
                  </a:lnTo>
                  <a:lnTo>
                    <a:pt x="145381" y="335654"/>
                  </a:lnTo>
                  <a:lnTo>
                    <a:pt x="158489" y="334936"/>
                  </a:lnTo>
                  <a:lnTo>
                    <a:pt x="172309" y="334457"/>
                  </a:lnTo>
                  <a:lnTo>
                    <a:pt x="186601" y="333291"/>
                  </a:lnTo>
                  <a:lnTo>
                    <a:pt x="201210" y="331667"/>
                  </a:lnTo>
                  <a:lnTo>
                    <a:pt x="216029" y="329738"/>
                  </a:lnTo>
                  <a:lnTo>
                    <a:pt x="230142" y="327605"/>
                  </a:lnTo>
                  <a:lnTo>
                    <a:pt x="257111" y="322977"/>
                  </a:lnTo>
                  <a:lnTo>
                    <a:pt x="296095" y="315612"/>
                  </a:lnTo>
                  <a:lnTo>
                    <a:pt x="308072" y="311415"/>
                  </a:lnTo>
                  <a:lnTo>
                    <a:pt x="319444" y="306076"/>
                  </a:lnTo>
                  <a:lnTo>
                    <a:pt x="330412" y="299977"/>
                  </a:lnTo>
                  <a:lnTo>
                    <a:pt x="341957" y="294218"/>
                  </a:lnTo>
                  <a:lnTo>
                    <a:pt x="353887" y="288685"/>
                  </a:lnTo>
                  <a:lnTo>
                    <a:pt x="366074" y="283303"/>
                  </a:lnTo>
                  <a:lnTo>
                    <a:pt x="376738" y="278021"/>
                  </a:lnTo>
                  <a:lnTo>
                    <a:pt x="386388" y="272808"/>
                  </a:lnTo>
                  <a:lnTo>
                    <a:pt x="395361" y="267638"/>
                  </a:lnTo>
                  <a:lnTo>
                    <a:pt x="404730" y="261652"/>
                  </a:lnTo>
                  <a:lnTo>
                    <a:pt x="414362" y="255121"/>
                  </a:lnTo>
                  <a:lnTo>
                    <a:pt x="424170" y="248227"/>
                  </a:lnTo>
                  <a:lnTo>
                    <a:pt x="431556" y="240244"/>
                  </a:lnTo>
                  <a:lnTo>
                    <a:pt x="437326" y="231536"/>
                  </a:lnTo>
                  <a:lnTo>
                    <a:pt x="442020" y="222343"/>
                  </a:lnTo>
                  <a:lnTo>
                    <a:pt x="446842" y="213675"/>
                  </a:lnTo>
                  <a:lnTo>
                    <a:pt x="451751" y="205357"/>
                  </a:lnTo>
                  <a:lnTo>
                    <a:pt x="456716" y="197271"/>
                  </a:lnTo>
                  <a:lnTo>
                    <a:pt x="460026" y="188494"/>
                  </a:lnTo>
                  <a:lnTo>
                    <a:pt x="462233" y="179255"/>
                  </a:lnTo>
                  <a:lnTo>
                    <a:pt x="463704" y="169710"/>
                  </a:lnTo>
                  <a:lnTo>
                    <a:pt x="462992" y="159960"/>
                  </a:lnTo>
                  <a:lnTo>
                    <a:pt x="460824" y="150073"/>
                  </a:lnTo>
                  <a:lnTo>
                    <a:pt x="457685" y="140095"/>
                  </a:lnTo>
                  <a:lnTo>
                    <a:pt x="453899" y="130056"/>
                  </a:lnTo>
                  <a:lnTo>
                    <a:pt x="449682" y="119977"/>
                  </a:lnTo>
                  <a:lnTo>
                    <a:pt x="445177" y="109871"/>
                  </a:lnTo>
                  <a:lnTo>
                    <a:pt x="439633" y="99747"/>
                  </a:lnTo>
                  <a:lnTo>
                    <a:pt x="433398" y="89611"/>
                  </a:lnTo>
                  <a:lnTo>
                    <a:pt x="426701" y="79467"/>
                  </a:lnTo>
                  <a:lnTo>
                    <a:pt x="418850" y="70164"/>
                  </a:lnTo>
                  <a:lnTo>
                    <a:pt x="410229" y="61423"/>
                  </a:lnTo>
                  <a:lnTo>
                    <a:pt x="401095" y="53055"/>
                  </a:lnTo>
                  <a:lnTo>
                    <a:pt x="389926" y="44936"/>
                  </a:lnTo>
                  <a:lnTo>
                    <a:pt x="377399" y="36984"/>
                  </a:lnTo>
                  <a:lnTo>
                    <a:pt x="363969" y="29142"/>
                  </a:lnTo>
                  <a:lnTo>
                    <a:pt x="349935" y="23068"/>
                  </a:lnTo>
                  <a:lnTo>
                    <a:pt x="335499" y="18172"/>
                  </a:lnTo>
                  <a:lnTo>
                    <a:pt x="320795" y="14061"/>
                  </a:lnTo>
                  <a:lnTo>
                    <a:pt x="305912" y="10473"/>
                  </a:lnTo>
                  <a:lnTo>
                    <a:pt x="290911" y="7235"/>
                  </a:lnTo>
                  <a:lnTo>
                    <a:pt x="275830" y="4230"/>
                  </a:lnTo>
                  <a:lnTo>
                    <a:pt x="259848" y="2226"/>
                  </a:lnTo>
                  <a:lnTo>
                    <a:pt x="243268" y="891"/>
                  </a:lnTo>
                  <a:lnTo>
                    <a:pt x="226288" y="0"/>
                  </a:lnTo>
                  <a:lnTo>
                    <a:pt x="209041" y="253"/>
                  </a:lnTo>
                  <a:lnTo>
                    <a:pt x="191616" y="1269"/>
                  </a:lnTo>
                  <a:lnTo>
                    <a:pt x="174073" y="2792"/>
                  </a:lnTo>
                  <a:lnTo>
                    <a:pt x="158144" y="4654"/>
                  </a:lnTo>
                  <a:lnTo>
                    <a:pt x="143292" y="6743"/>
                  </a:lnTo>
                  <a:lnTo>
                    <a:pt x="129157" y="8981"/>
                  </a:lnTo>
                  <a:lnTo>
                    <a:pt x="115500" y="13014"/>
                  </a:lnTo>
                  <a:lnTo>
                    <a:pt x="102163" y="18242"/>
                  </a:lnTo>
                  <a:lnTo>
                    <a:pt x="89038" y="24268"/>
                  </a:lnTo>
                  <a:lnTo>
                    <a:pt x="76900" y="31672"/>
                  </a:lnTo>
                  <a:lnTo>
                    <a:pt x="65423" y="39994"/>
                  </a:lnTo>
                  <a:lnTo>
                    <a:pt x="54384" y="48929"/>
                  </a:lnTo>
                  <a:lnTo>
                    <a:pt x="44485" y="57426"/>
                  </a:lnTo>
                  <a:lnTo>
                    <a:pt x="35346" y="65630"/>
                  </a:lnTo>
                  <a:lnTo>
                    <a:pt x="26713" y="73640"/>
                  </a:lnTo>
                  <a:lnTo>
                    <a:pt x="20111" y="82366"/>
                  </a:lnTo>
                  <a:lnTo>
                    <a:pt x="14863" y="91571"/>
                  </a:lnTo>
                  <a:lnTo>
                    <a:pt x="10518" y="101093"/>
                  </a:lnTo>
                  <a:lnTo>
                    <a:pt x="6774" y="111675"/>
                  </a:lnTo>
                  <a:lnTo>
                    <a:pt x="3432" y="122963"/>
                  </a:lnTo>
                  <a:lnTo>
                    <a:pt x="357" y="134722"/>
                  </a:lnTo>
                  <a:lnTo>
                    <a:pt x="0" y="145948"/>
                  </a:lnTo>
                  <a:lnTo>
                    <a:pt x="1456" y="156818"/>
                  </a:lnTo>
                  <a:lnTo>
                    <a:pt x="4120" y="167452"/>
                  </a:lnTo>
                  <a:lnTo>
                    <a:pt x="8436" y="177081"/>
                  </a:lnTo>
                  <a:lnTo>
                    <a:pt x="13852" y="186040"/>
                  </a:lnTo>
                  <a:lnTo>
                    <a:pt x="20004" y="194553"/>
                  </a:lnTo>
                  <a:lnTo>
                    <a:pt x="27492" y="202768"/>
                  </a:lnTo>
                  <a:lnTo>
                    <a:pt x="35870" y="210785"/>
                  </a:lnTo>
                  <a:lnTo>
                    <a:pt x="44843" y="218670"/>
                  </a:lnTo>
                  <a:lnTo>
                    <a:pt x="55057" y="226466"/>
                  </a:lnTo>
                  <a:lnTo>
                    <a:pt x="66100" y="234204"/>
                  </a:lnTo>
                  <a:lnTo>
                    <a:pt x="77696" y="241903"/>
                  </a:lnTo>
                  <a:lnTo>
                    <a:pt x="90506" y="248728"/>
                  </a:lnTo>
                  <a:lnTo>
                    <a:pt x="104127" y="254972"/>
                  </a:lnTo>
                  <a:lnTo>
                    <a:pt x="118287" y="260828"/>
                  </a:lnTo>
                  <a:lnTo>
                    <a:pt x="132807" y="265578"/>
                  </a:lnTo>
                  <a:lnTo>
                    <a:pt x="147567" y="269592"/>
                  </a:lnTo>
                  <a:lnTo>
                    <a:pt x="162487" y="273114"/>
                  </a:lnTo>
                  <a:lnTo>
                    <a:pt x="178360" y="275463"/>
                  </a:lnTo>
                  <a:lnTo>
                    <a:pt x="194869" y="277028"/>
                  </a:lnTo>
                  <a:lnTo>
                    <a:pt x="211802" y="278072"/>
                  </a:lnTo>
                  <a:lnTo>
                    <a:pt x="246420" y="279232"/>
                  </a:lnTo>
                  <a:lnTo>
                    <a:pt x="263949" y="279541"/>
                  </a:lnTo>
                  <a:lnTo>
                    <a:pt x="281562" y="278053"/>
                  </a:lnTo>
                  <a:lnTo>
                    <a:pt x="299230" y="275369"/>
                  </a:lnTo>
                  <a:lnTo>
                    <a:pt x="316936" y="271886"/>
                  </a:lnTo>
                  <a:lnTo>
                    <a:pt x="333820" y="267870"/>
                  </a:lnTo>
                  <a:lnTo>
                    <a:pt x="350155" y="263500"/>
                  </a:lnTo>
                  <a:lnTo>
                    <a:pt x="366126" y="258893"/>
                  </a:lnTo>
                  <a:lnTo>
                    <a:pt x="380160" y="254128"/>
                  </a:lnTo>
                  <a:lnTo>
                    <a:pt x="392902" y="249258"/>
                  </a:lnTo>
                  <a:lnTo>
                    <a:pt x="428547" y="23443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208"/>
            <p:cNvSpPr/>
            <p:nvPr/>
          </p:nvSpPr>
          <p:spPr>
            <a:xfrm>
              <a:off x="1169195" y="3583391"/>
              <a:ext cx="387644" cy="318050"/>
            </a:xfrm>
            <a:custGeom>
              <a:avLst/>
              <a:gdLst/>
              <a:ahLst/>
              <a:cxnLst/>
              <a:rect l="0" t="0" r="0" b="0"/>
              <a:pathLst>
                <a:path w="387644" h="318050">
                  <a:moveTo>
                    <a:pt x="4285" y="203749"/>
                  </a:moveTo>
                  <a:lnTo>
                    <a:pt x="4285" y="215100"/>
                  </a:lnTo>
                  <a:lnTo>
                    <a:pt x="5132" y="217243"/>
                  </a:lnTo>
                  <a:lnTo>
                    <a:pt x="8331" y="221882"/>
                  </a:lnTo>
                  <a:lnTo>
                    <a:pt x="14832" y="229024"/>
                  </a:lnTo>
                  <a:lnTo>
                    <a:pt x="23366" y="236996"/>
                  </a:lnTo>
                  <a:lnTo>
                    <a:pt x="32803" y="243361"/>
                  </a:lnTo>
                  <a:lnTo>
                    <a:pt x="42642" y="249012"/>
                  </a:lnTo>
                  <a:lnTo>
                    <a:pt x="54353" y="254346"/>
                  </a:lnTo>
                  <a:lnTo>
                    <a:pt x="62217" y="256954"/>
                  </a:lnTo>
                  <a:lnTo>
                    <a:pt x="70846" y="259539"/>
                  </a:lnTo>
                  <a:lnTo>
                    <a:pt x="79986" y="261262"/>
                  </a:lnTo>
                  <a:lnTo>
                    <a:pt x="89466" y="262411"/>
                  </a:lnTo>
                  <a:lnTo>
                    <a:pt x="99172" y="263177"/>
                  </a:lnTo>
                  <a:lnTo>
                    <a:pt x="109876" y="263688"/>
                  </a:lnTo>
                  <a:lnTo>
                    <a:pt x="133059" y="264255"/>
                  </a:lnTo>
                  <a:lnTo>
                    <a:pt x="169911" y="264575"/>
                  </a:lnTo>
                  <a:lnTo>
                    <a:pt x="182435" y="263773"/>
                  </a:lnTo>
                  <a:lnTo>
                    <a:pt x="195019" y="262392"/>
                  </a:lnTo>
                  <a:lnTo>
                    <a:pt x="207641" y="260624"/>
                  </a:lnTo>
                  <a:lnTo>
                    <a:pt x="232954" y="256402"/>
                  </a:lnTo>
                  <a:lnTo>
                    <a:pt x="245631" y="254091"/>
                  </a:lnTo>
                  <a:lnTo>
                    <a:pt x="257469" y="250857"/>
                  </a:lnTo>
                  <a:lnTo>
                    <a:pt x="268748" y="247008"/>
                  </a:lnTo>
                  <a:lnTo>
                    <a:pt x="279654" y="242748"/>
                  </a:lnTo>
                  <a:lnTo>
                    <a:pt x="290311" y="238215"/>
                  </a:lnTo>
                  <a:lnTo>
                    <a:pt x="311183" y="228663"/>
                  </a:lnTo>
                  <a:lnTo>
                    <a:pt x="320644" y="223745"/>
                  </a:lnTo>
                  <a:lnTo>
                    <a:pt x="329491" y="218773"/>
                  </a:lnTo>
                  <a:lnTo>
                    <a:pt x="337929" y="213765"/>
                  </a:lnTo>
                  <a:lnTo>
                    <a:pt x="345248" y="207886"/>
                  </a:lnTo>
                  <a:lnTo>
                    <a:pt x="351820" y="201427"/>
                  </a:lnTo>
                  <a:lnTo>
                    <a:pt x="357895" y="194581"/>
                  </a:lnTo>
                  <a:lnTo>
                    <a:pt x="363639" y="187477"/>
                  </a:lnTo>
                  <a:lnTo>
                    <a:pt x="369161" y="180201"/>
                  </a:lnTo>
                  <a:lnTo>
                    <a:pt x="374536" y="172810"/>
                  </a:lnTo>
                  <a:lnTo>
                    <a:pt x="378965" y="165343"/>
                  </a:lnTo>
                  <a:lnTo>
                    <a:pt x="382766" y="157825"/>
                  </a:lnTo>
                  <a:lnTo>
                    <a:pt x="386145" y="150273"/>
                  </a:lnTo>
                  <a:lnTo>
                    <a:pt x="387552" y="141852"/>
                  </a:lnTo>
                  <a:lnTo>
                    <a:pt x="387643" y="132851"/>
                  </a:lnTo>
                  <a:lnTo>
                    <a:pt x="386857" y="123464"/>
                  </a:lnTo>
                  <a:lnTo>
                    <a:pt x="385487" y="114665"/>
                  </a:lnTo>
                  <a:lnTo>
                    <a:pt x="383726" y="106260"/>
                  </a:lnTo>
                  <a:lnTo>
                    <a:pt x="381706" y="98116"/>
                  </a:lnTo>
                  <a:lnTo>
                    <a:pt x="377819" y="90147"/>
                  </a:lnTo>
                  <a:lnTo>
                    <a:pt x="372688" y="82295"/>
                  </a:lnTo>
                  <a:lnTo>
                    <a:pt x="366727" y="74519"/>
                  </a:lnTo>
                  <a:lnTo>
                    <a:pt x="360213" y="66796"/>
                  </a:lnTo>
                  <a:lnTo>
                    <a:pt x="353330" y="59107"/>
                  </a:lnTo>
                  <a:lnTo>
                    <a:pt x="346202" y="51441"/>
                  </a:lnTo>
                  <a:lnTo>
                    <a:pt x="337216" y="44637"/>
                  </a:lnTo>
                  <a:lnTo>
                    <a:pt x="326993" y="38407"/>
                  </a:lnTo>
                  <a:lnTo>
                    <a:pt x="315944" y="32561"/>
                  </a:lnTo>
                  <a:lnTo>
                    <a:pt x="303498" y="26970"/>
                  </a:lnTo>
                  <a:lnTo>
                    <a:pt x="290120" y="21550"/>
                  </a:lnTo>
                  <a:lnTo>
                    <a:pt x="276122" y="16243"/>
                  </a:lnTo>
                  <a:lnTo>
                    <a:pt x="261709" y="11859"/>
                  </a:lnTo>
                  <a:lnTo>
                    <a:pt x="247021" y="8088"/>
                  </a:lnTo>
                  <a:lnTo>
                    <a:pt x="232149" y="4729"/>
                  </a:lnTo>
                  <a:lnTo>
                    <a:pt x="217155" y="2489"/>
                  </a:lnTo>
                  <a:lnTo>
                    <a:pt x="202078" y="996"/>
                  </a:lnTo>
                  <a:lnTo>
                    <a:pt x="186947" y="0"/>
                  </a:lnTo>
                  <a:lnTo>
                    <a:pt x="171780" y="183"/>
                  </a:lnTo>
                  <a:lnTo>
                    <a:pt x="156588" y="1152"/>
                  </a:lnTo>
                  <a:lnTo>
                    <a:pt x="141381" y="2644"/>
                  </a:lnTo>
                  <a:lnTo>
                    <a:pt x="127009" y="4486"/>
                  </a:lnTo>
                  <a:lnTo>
                    <a:pt x="113194" y="6560"/>
                  </a:lnTo>
                  <a:lnTo>
                    <a:pt x="99751" y="8790"/>
                  </a:lnTo>
                  <a:lnTo>
                    <a:pt x="86556" y="11969"/>
                  </a:lnTo>
                  <a:lnTo>
                    <a:pt x="73526" y="15783"/>
                  </a:lnTo>
                  <a:lnTo>
                    <a:pt x="60605" y="20018"/>
                  </a:lnTo>
                  <a:lnTo>
                    <a:pt x="49452" y="25382"/>
                  </a:lnTo>
                  <a:lnTo>
                    <a:pt x="39476" y="31497"/>
                  </a:lnTo>
                  <a:lnTo>
                    <a:pt x="30286" y="38115"/>
                  </a:lnTo>
                  <a:lnTo>
                    <a:pt x="22465" y="45066"/>
                  </a:lnTo>
                  <a:lnTo>
                    <a:pt x="15559" y="52240"/>
                  </a:lnTo>
                  <a:lnTo>
                    <a:pt x="9261" y="59563"/>
                  </a:lnTo>
                  <a:lnTo>
                    <a:pt x="5062" y="66985"/>
                  </a:lnTo>
                  <a:lnTo>
                    <a:pt x="2263" y="74473"/>
                  </a:lnTo>
                  <a:lnTo>
                    <a:pt x="397" y="82005"/>
                  </a:lnTo>
                  <a:lnTo>
                    <a:pt x="0" y="91260"/>
                  </a:lnTo>
                  <a:lnTo>
                    <a:pt x="581" y="101663"/>
                  </a:lnTo>
                  <a:lnTo>
                    <a:pt x="1816" y="112832"/>
                  </a:lnTo>
                  <a:lnTo>
                    <a:pt x="3486" y="122817"/>
                  </a:lnTo>
                  <a:lnTo>
                    <a:pt x="5446" y="132015"/>
                  </a:lnTo>
                  <a:lnTo>
                    <a:pt x="7599" y="140686"/>
                  </a:lnTo>
                  <a:lnTo>
                    <a:pt x="11574" y="150700"/>
                  </a:lnTo>
                  <a:lnTo>
                    <a:pt x="16765" y="161610"/>
                  </a:lnTo>
                  <a:lnTo>
                    <a:pt x="22765" y="173117"/>
                  </a:lnTo>
                  <a:lnTo>
                    <a:pt x="30998" y="184174"/>
                  </a:lnTo>
                  <a:lnTo>
                    <a:pt x="40721" y="194932"/>
                  </a:lnTo>
                  <a:lnTo>
                    <a:pt x="82696" y="236533"/>
                  </a:lnTo>
                  <a:lnTo>
                    <a:pt x="94659" y="245925"/>
                  </a:lnTo>
                  <a:lnTo>
                    <a:pt x="107714" y="254726"/>
                  </a:lnTo>
                  <a:lnTo>
                    <a:pt x="121498" y="263134"/>
                  </a:lnTo>
                  <a:lnTo>
                    <a:pt x="134920" y="272126"/>
                  </a:lnTo>
                  <a:lnTo>
                    <a:pt x="148102" y="281507"/>
                  </a:lnTo>
                  <a:lnTo>
                    <a:pt x="161123" y="291147"/>
                  </a:lnTo>
                  <a:lnTo>
                    <a:pt x="172344" y="298421"/>
                  </a:lnTo>
                  <a:lnTo>
                    <a:pt x="182364" y="304117"/>
                  </a:lnTo>
                  <a:lnTo>
                    <a:pt x="210025" y="318049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209"/>
            <p:cNvSpPr/>
            <p:nvPr/>
          </p:nvSpPr>
          <p:spPr>
            <a:xfrm>
              <a:off x="1607820" y="1978498"/>
              <a:ext cx="669382" cy="406563"/>
            </a:xfrm>
            <a:custGeom>
              <a:avLst/>
              <a:gdLst/>
              <a:ahLst/>
              <a:cxnLst/>
              <a:rect l="0" t="0" r="0" b="0"/>
              <a:pathLst>
                <a:path w="669382" h="406563">
                  <a:moveTo>
                    <a:pt x="0" y="406562"/>
                  </a:moveTo>
                  <a:lnTo>
                    <a:pt x="146888" y="406562"/>
                  </a:lnTo>
                  <a:lnTo>
                    <a:pt x="162272" y="405715"/>
                  </a:lnTo>
                  <a:lnTo>
                    <a:pt x="178455" y="404304"/>
                  </a:lnTo>
                  <a:lnTo>
                    <a:pt x="212240" y="400478"/>
                  </a:lnTo>
                  <a:lnTo>
                    <a:pt x="299907" y="388650"/>
                  </a:lnTo>
                  <a:lnTo>
                    <a:pt x="318472" y="385307"/>
                  </a:lnTo>
                  <a:lnTo>
                    <a:pt x="337621" y="381386"/>
                  </a:lnTo>
                  <a:lnTo>
                    <a:pt x="357160" y="377078"/>
                  </a:lnTo>
                  <a:lnTo>
                    <a:pt x="394676" y="367776"/>
                  </a:lnTo>
                  <a:lnTo>
                    <a:pt x="412977" y="362925"/>
                  </a:lnTo>
                  <a:lnTo>
                    <a:pt x="431952" y="357150"/>
                  </a:lnTo>
                  <a:lnTo>
                    <a:pt x="451374" y="350761"/>
                  </a:lnTo>
                  <a:lnTo>
                    <a:pt x="471096" y="343961"/>
                  </a:lnTo>
                  <a:lnTo>
                    <a:pt x="488478" y="336888"/>
                  </a:lnTo>
                  <a:lnTo>
                    <a:pt x="504298" y="329633"/>
                  </a:lnTo>
                  <a:lnTo>
                    <a:pt x="564152" y="299738"/>
                  </a:lnTo>
                  <a:lnTo>
                    <a:pt x="577608" y="291319"/>
                  </a:lnTo>
                  <a:lnTo>
                    <a:pt x="589966" y="282320"/>
                  </a:lnTo>
                  <a:lnTo>
                    <a:pt x="601590" y="272934"/>
                  </a:lnTo>
                  <a:lnTo>
                    <a:pt x="612727" y="263290"/>
                  </a:lnTo>
                  <a:lnTo>
                    <a:pt x="623538" y="253474"/>
                  </a:lnTo>
                  <a:lnTo>
                    <a:pt x="634132" y="243544"/>
                  </a:lnTo>
                  <a:lnTo>
                    <a:pt x="642888" y="233537"/>
                  </a:lnTo>
                  <a:lnTo>
                    <a:pt x="650419" y="223478"/>
                  </a:lnTo>
                  <a:lnTo>
                    <a:pt x="657132" y="213386"/>
                  </a:lnTo>
                  <a:lnTo>
                    <a:pt x="661608" y="203272"/>
                  </a:lnTo>
                  <a:lnTo>
                    <a:pt x="664592" y="193142"/>
                  </a:lnTo>
                  <a:lnTo>
                    <a:pt x="666581" y="183002"/>
                  </a:lnTo>
                  <a:lnTo>
                    <a:pt x="667908" y="172009"/>
                  </a:lnTo>
                  <a:lnTo>
                    <a:pt x="668792" y="160446"/>
                  </a:lnTo>
                  <a:lnTo>
                    <a:pt x="669381" y="148505"/>
                  </a:lnTo>
                  <a:lnTo>
                    <a:pt x="667234" y="137158"/>
                  </a:lnTo>
                  <a:lnTo>
                    <a:pt x="663263" y="126206"/>
                  </a:lnTo>
                  <a:lnTo>
                    <a:pt x="658075" y="115518"/>
                  </a:lnTo>
                  <a:lnTo>
                    <a:pt x="651230" y="105006"/>
                  </a:lnTo>
                  <a:lnTo>
                    <a:pt x="643280" y="94612"/>
                  </a:lnTo>
                  <a:lnTo>
                    <a:pt x="634593" y="84295"/>
                  </a:lnTo>
                  <a:lnTo>
                    <a:pt x="623722" y="74031"/>
                  </a:lnTo>
                  <a:lnTo>
                    <a:pt x="611395" y="63801"/>
                  </a:lnTo>
                  <a:lnTo>
                    <a:pt x="598097" y="53595"/>
                  </a:lnTo>
                  <a:lnTo>
                    <a:pt x="584151" y="44250"/>
                  </a:lnTo>
                  <a:lnTo>
                    <a:pt x="569774" y="35481"/>
                  </a:lnTo>
                  <a:lnTo>
                    <a:pt x="555110" y="27095"/>
                  </a:lnTo>
                  <a:lnTo>
                    <a:pt x="539406" y="20657"/>
                  </a:lnTo>
                  <a:lnTo>
                    <a:pt x="523011" y="15519"/>
                  </a:lnTo>
                  <a:lnTo>
                    <a:pt x="506154" y="11247"/>
                  </a:lnTo>
                  <a:lnTo>
                    <a:pt x="488989" y="7552"/>
                  </a:lnTo>
                  <a:lnTo>
                    <a:pt x="471620" y="4242"/>
                  </a:lnTo>
                  <a:lnTo>
                    <a:pt x="454113" y="1189"/>
                  </a:lnTo>
                  <a:lnTo>
                    <a:pt x="435669" y="0"/>
                  </a:lnTo>
                  <a:lnTo>
                    <a:pt x="416599" y="54"/>
                  </a:lnTo>
                  <a:lnTo>
                    <a:pt x="397113" y="937"/>
                  </a:lnTo>
                  <a:lnTo>
                    <a:pt x="378195" y="3218"/>
                  </a:lnTo>
                  <a:lnTo>
                    <a:pt x="359657" y="6433"/>
                  </a:lnTo>
                  <a:lnTo>
                    <a:pt x="322408" y="14520"/>
                  </a:lnTo>
                  <a:lnTo>
                    <a:pt x="283275" y="23759"/>
                  </a:lnTo>
                  <a:lnTo>
                    <a:pt x="265050" y="30287"/>
                  </a:lnTo>
                  <a:lnTo>
                    <a:pt x="247820" y="38025"/>
                  </a:lnTo>
                  <a:lnTo>
                    <a:pt x="231253" y="46571"/>
                  </a:lnTo>
                  <a:lnTo>
                    <a:pt x="215976" y="56501"/>
                  </a:lnTo>
                  <a:lnTo>
                    <a:pt x="201557" y="67355"/>
                  </a:lnTo>
                  <a:lnTo>
                    <a:pt x="147999" y="111147"/>
                  </a:lnTo>
                  <a:lnTo>
                    <a:pt x="136766" y="122412"/>
                  </a:lnTo>
                  <a:lnTo>
                    <a:pt x="126738" y="134155"/>
                  </a:lnTo>
                  <a:lnTo>
                    <a:pt x="117512" y="146218"/>
                  </a:lnTo>
                  <a:lnTo>
                    <a:pt x="110515" y="157646"/>
                  </a:lnTo>
                  <a:lnTo>
                    <a:pt x="105003" y="168651"/>
                  </a:lnTo>
                  <a:lnTo>
                    <a:pt x="100482" y="179375"/>
                  </a:lnTo>
                  <a:lnTo>
                    <a:pt x="97468" y="189911"/>
                  </a:lnTo>
                  <a:lnTo>
                    <a:pt x="95459" y="200321"/>
                  </a:lnTo>
                  <a:lnTo>
                    <a:pt x="94119" y="210648"/>
                  </a:lnTo>
                  <a:lnTo>
                    <a:pt x="94073" y="220073"/>
                  </a:lnTo>
                  <a:lnTo>
                    <a:pt x="94888" y="228896"/>
                  </a:lnTo>
                  <a:lnTo>
                    <a:pt x="96279" y="237318"/>
                  </a:lnTo>
                  <a:lnTo>
                    <a:pt x="98899" y="245473"/>
                  </a:lnTo>
                  <a:lnTo>
                    <a:pt x="102340" y="253449"/>
                  </a:lnTo>
                  <a:lnTo>
                    <a:pt x="106327" y="261307"/>
                  </a:lnTo>
                  <a:lnTo>
                    <a:pt x="111525" y="269085"/>
                  </a:lnTo>
                  <a:lnTo>
                    <a:pt x="117530" y="276811"/>
                  </a:lnTo>
                  <a:lnTo>
                    <a:pt x="124073" y="284501"/>
                  </a:lnTo>
                  <a:lnTo>
                    <a:pt x="132669" y="290475"/>
                  </a:lnTo>
                  <a:lnTo>
                    <a:pt x="153508" y="299370"/>
                  </a:lnTo>
                  <a:lnTo>
                    <a:pt x="189041" y="313183"/>
                  </a:lnTo>
                  <a:lnTo>
                    <a:pt x="201381" y="316369"/>
                  </a:lnTo>
                  <a:lnTo>
                    <a:pt x="213841" y="318494"/>
                  </a:lnTo>
                  <a:lnTo>
                    <a:pt x="226380" y="319910"/>
                  </a:lnTo>
                  <a:lnTo>
                    <a:pt x="240667" y="320007"/>
                  </a:lnTo>
                  <a:lnTo>
                    <a:pt x="256118" y="319226"/>
                  </a:lnTo>
                  <a:lnTo>
                    <a:pt x="272345" y="317858"/>
                  </a:lnTo>
                  <a:lnTo>
                    <a:pt x="288244" y="316099"/>
                  </a:lnTo>
                  <a:lnTo>
                    <a:pt x="319455" y="311888"/>
                  </a:lnTo>
                  <a:lnTo>
                    <a:pt x="365587" y="304756"/>
                  </a:lnTo>
                  <a:lnTo>
                    <a:pt x="380885" y="301438"/>
                  </a:lnTo>
                  <a:lnTo>
                    <a:pt x="396163" y="297533"/>
                  </a:lnTo>
                  <a:lnTo>
                    <a:pt x="424146" y="289525"/>
                  </a:lnTo>
                  <a:lnTo>
                    <a:pt x="464820" y="277022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210"/>
            <p:cNvSpPr/>
            <p:nvPr/>
          </p:nvSpPr>
          <p:spPr>
            <a:xfrm>
              <a:off x="1666511" y="3538126"/>
              <a:ext cx="530662" cy="397884"/>
            </a:xfrm>
            <a:custGeom>
              <a:avLst/>
              <a:gdLst/>
              <a:ahLst/>
              <a:cxnLst/>
              <a:rect l="0" t="0" r="0" b="0"/>
              <a:pathLst>
                <a:path w="530662" h="397884">
                  <a:moveTo>
                    <a:pt x="32749" y="340454"/>
                  </a:moveTo>
                  <a:lnTo>
                    <a:pt x="43355" y="351060"/>
                  </a:lnTo>
                  <a:lnTo>
                    <a:pt x="45747" y="352605"/>
                  </a:lnTo>
                  <a:lnTo>
                    <a:pt x="60183" y="359600"/>
                  </a:lnTo>
                  <a:lnTo>
                    <a:pt x="72882" y="366743"/>
                  </a:lnTo>
                  <a:lnTo>
                    <a:pt x="86993" y="372740"/>
                  </a:lnTo>
                  <a:lnTo>
                    <a:pt x="95158" y="375525"/>
                  </a:lnTo>
                  <a:lnTo>
                    <a:pt x="103989" y="378228"/>
                  </a:lnTo>
                  <a:lnTo>
                    <a:pt x="113262" y="380877"/>
                  </a:lnTo>
                  <a:lnTo>
                    <a:pt x="124525" y="383489"/>
                  </a:lnTo>
                  <a:lnTo>
                    <a:pt x="150585" y="388650"/>
                  </a:lnTo>
                  <a:lnTo>
                    <a:pt x="165493" y="390364"/>
                  </a:lnTo>
                  <a:lnTo>
                    <a:pt x="181359" y="391508"/>
                  </a:lnTo>
                  <a:lnTo>
                    <a:pt x="197862" y="392269"/>
                  </a:lnTo>
                  <a:lnTo>
                    <a:pt x="213944" y="393624"/>
                  </a:lnTo>
                  <a:lnTo>
                    <a:pt x="229746" y="395374"/>
                  </a:lnTo>
                  <a:lnTo>
                    <a:pt x="245360" y="397388"/>
                  </a:lnTo>
                  <a:lnTo>
                    <a:pt x="261697" y="397883"/>
                  </a:lnTo>
                  <a:lnTo>
                    <a:pt x="278514" y="397367"/>
                  </a:lnTo>
                  <a:lnTo>
                    <a:pt x="295652" y="396176"/>
                  </a:lnTo>
                  <a:lnTo>
                    <a:pt x="313005" y="394536"/>
                  </a:lnTo>
                  <a:lnTo>
                    <a:pt x="348089" y="390455"/>
                  </a:lnTo>
                  <a:lnTo>
                    <a:pt x="364050" y="387334"/>
                  </a:lnTo>
                  <a:lnTo>
                    <a:pt x="378922" y="383561"/>
                  </a:lnTo>
                  <a:lnTo>
                    <a:pt x="393071" y="379352"/>
                  </a:lnTo>
                  <a:lnTo>
                    <a:pt x="406737" y="374852"/>
                  </a:lnTo>
                  <a:lnTo>
                    <a:pt x="433210" y="365338"/>
                  </a:lnTo>
                  <a:lnTo>
                    <a:pt x="446197" y="359583"/>
                  </a:lnTo>
                  <a:lnTo>
                    <a:pt x="459088" y="353207"/>
                  </a:lnTo>
                  <a:lnTo>
                    <a:pt x="471915" y="346416"/>
                  </a:lnTo>
                  <a:lnTo>
                    <a:pt x="483006" y="338502"/>
                  </a:lnTo>
                  <a:lnTo>
                    <a:pt x="492941" y="329839"/>
                  </a:lnTo>
                  <a:lnTo>
                    <a:pt x="502104" y="320678"/>
                  </a:lnTo>
                  <a:lnTo>
                    <a:pt x="509059" y="311183"/>
                  </a:lnTo>
                  <a:lnTo>
                    <a:pt x="514542" y="301467"/>
                  </a:lnTo>
                  <a:lnTo>
                    <a:pt x="519045" y="291603"/>
                  </a:lnTo>
                  <a:lnTo>
                    <a:pt x="522893" y="280793"/>
                  </a:lnTo>
                  <a:lnTo>
                    <a:pt x="526305" y="269353"/>
                  </a:lnTo>
                  <a:lnTo>
                    <a:pt x="529426" y="257493"/>
                  </a:lnTo>
                  <a:lnTo>
                    <a:pt x="530661" y="245354"/>
                  </a:lnTo>
                  <a:lnTo>
                    <a:pt x="530637" y="233027"/>
                  </a:lnTo>
                  <a:lnTo>
                    <a:pt x="529774" y="220576"/>
                  </a:lnTo>
                  <a:lnTo>
                    <a:pt x="526659" y="207195"/>
                  </a:lnTo>
                  <a:lnTo>
                    <a:pt x="522043" y="193195"/>
                  </a:lnTo>
                  <a:lnTo>
                    <a:pt x="516425" y="178781"/>
                  </a:lnTo>
                  <a:lnTo>
                    <a:pt x="509293" y="165785"/>
                  </a:lnTo>
                  <a:lnTo>
                    <a:pt x="501151" y="153735"/>
                  </a:lnTo>
                  <a:lnTo>
                    <a:pt x="463751" y="106016"/>
                  </a:lnTo>
                  <a:lnTo>
                    <a:pt x="452164" y="94415"/>
                  </a:lnTo>
                  <a:lnTo>
                    <a:pt x="439359" y="83295"/>
                  </a:lnTo>
                  <a:lnTo>
                    <a:pt x="425743" y="72495"/>
                  </a:lnTo>
                  <a:lnTo>
                    <a:pt x="410738" y="62754"/>
                  </a:lnTo>
                  <a:lnTo>
                    <a:pt x="394809" y="53721"/>
                  </a:lnTo>
                  <a:lnTo>
                    <a:pt x="378262" y="45158"/>
                  </a:lnTo>
                  <a:lnTo>
                    <a:pt x="361305" y="36910"/>
                  </a:lnTo>
                  <a:lnTo>
                    <a:pt x="326658" y="20973"/>
                  </a:lnTo>
                  <a:lnTo>
                    <a:pt x="309122" y="14859"/>
                  </a:lnTo>
                  <a:lnTo>
                    <a:pt x="291504" y="9938"/>
                  </a:lnTo>
                  <a:lnTo>
                    <a:pt x="273833" y="5810"/>
                  </a:lnTo>
                  <a:lnTo>
                    <a:pt x="256125" y="3058"/>
                  </a:lnTo>
                  <a:lnTo>
                    <a:pt x="238393" y="1223"/>
                  </a:lnTo>
                  <a:lnTo>
                    <a:pt x="220645" y="0"/>
                  </a:lnTo>
                  <a:lnTo>
                    <a:pt x="203733" y="32"/>
                  </a:lnTo>
                  <a:lnTo>
                    <a:pt x="187379" y="899"/>
                  </a:lnTo>
                  <a:lnTo>
                    <a:pt x="171395" y="2324"/>
                  </a:lnTo>
                  <a:lnTo>
                    <a:pt x="156507" y="4967"/>
                  </a:lnTo>
                  <a:lnTo>
                    <a:pt x="142347" y="8423"/>
                  </a:lnTo>
                  <a:lnTo>
                    <a:pt x="128675" y="12420"/>
                  </a:lnTo>
                  <a:lnTo>
                    <a:pt x="116173" y="17624"/>
                  </a:lnTo>
                  <a:lnTo>
                    <a:pt x="104452" y="23635"/>
                  </a:lnTo>
                  <a:lnTo>
                    <a:pt x="57261" y="51530"/>
                  </a:lnTo>
                  <a:lnTo>
                    <a:pt x="47397" y="60631"/>
                  </a:lnTo>
                  <a:lnTo>
                    <a:pt x="39128" y="70932"/>
                  </a:lnTo>
                  <a:lnTo>
                    <a:pt x="31922" y="82033"/>
                  </a:lnTo>
                  <a:lnTo>
                    <a:pt x="25424" y="92820"/>
                  </a:lnTo>
                  <a:lnTo>
                    <a:pt x="19399" y="103398"/>
                  </a:lnTo>
                  <a:lnTo>
                    <a:pt x="13689" y="113837"/>
                  </a:lnTo>
                  <a:lnTo>
                    <a:pt x="9036" y="124183"/>
                  </a:lnTo>
                  <a:lnTo>
                    <a:pt x="5087" y="134466"/>
                  </a:lnTo>
                  <a:lnTo>
                    <a:pt x="1608" y="144709"/>
                  </a:lnTo>
                  <a:lnTo>
                    <a:pt x="135" y="155771"/>
                  </a:lnTo>
                  <a:lnTo>
                    <a:pt x="0" y="167378"/>
                  </a:lnTo>
                  <a:lnTo>
                    <a:pt x="756" y="179350"/>
                  </a:lnTo>
                  <a:lnTo>
                    <a:pt x="2954" y="190718"/>
                  </a:lnTo>
                  <a:lnTo>
                    <a:pt x="6112" y="201683"/>
                  </a:lnTo>
                  <a:lnTo>
                    <a:pt x="9911" y="212380"/>
                  </a:lnTo>
                  <a:lnTo>
                    <a:pt x="14137" y="222051"/>
                  </a:lnTo>
                  <a:lnTo>
                    <a:pt x="18648" y="231039"/>
                  </a:lnTo>
                  <a:lnTo>
                    <a:pt x="23348" y="239571"/>
                  </a:lnTo>
                  <a:lnTo>
                    <a:pt x="29022" y="248645"/>
                  </a:lnTo>
                  <a:lnTo>
                    <a:pt x="35344" y="258081"/>
                  </a:lnTo>
                  <a:lnTo>
                    <a:pt x="42099" y="267759"/>
                  </a:lnTo>
                  <a:lnTo>
                    <a:pt x="50836" y="276750"/>
                  </a:lnTo>
                  <a:lnTo>
                    <a:pt x="60894" y="285285"/>
                  </a:lnTo>
                  <a:lnTo>
                    <a:pt x="71832" y="293515"/>
                  </a:lnTo>
                  <a:lnTo>
                    <a:pt x="83358" y="300695"/>
                  </a:lnTo>
                  <a:lnTo>
                    <a:pt x="95275" y="307174"/>
                  </a:lnTo>
                  <a:lnTo>
                    <a:pt x="107453" y="313187"/>
                  </a:lnTo>
                  <a:lnTo>
                    <a:pt x="120652" y="318890"/>
                  </a:lnTo>
                  <a:lnTo>
                    <a:pt x="134531" y="324384"/>
                  </a:lnTo>
                  <a:lnTo>
                    <a:pt x="148864" y="329741"/>
                  </a:lnTo>
                  <a:lnTo>
                    <a:pt x="164346" y="334159"/>
                  </a:lnTo>
                  <a:lnTo>
                    <a:pt x="180594" y="337951"/>
                  </a:lnTo>
                  <a:lnTo>
                    <a:pt x="213604" y="344421"/>
                  </a:lnTo>
                  <a:lnTo>
                    <a:pt x="245209" y="350120"/>
                  </a:lnTo>
                  <a:lnTo>
                    <a:pt x="260749" y="351978"/>
                  </a:lnTo>
                  <a:lnTo>
                    <a:pt x="276189" y="353216"/>
                  </a:lnTo>
                  <a:lnTo>
                    <a:pt x="291563" y="354042"/>
                  </a:lnTo>
                  <a:lnTo>
                    <a:pt x="322191" y="354960"/>
                  </a:lnTo>
                  <a:lnTo>
                    <a:pt x="337470" y="355205"/>
                  </a:lnTo>
                  <a:lnTo>
                    <a:pt x="350197" y="354521"/>
                  </a:lnTo>
                  <a:lnTo>
                    <a:pt x="361221" y="353219"/>
                  </a:lnTo>
                  <a:lnTo>
                    <a:pt x="371110" y="351504"/>
                  </a:lnTo>
                  <a:lnTo>
                    <a:pt x="386614" y="349598"/>
                  </a:lnTo>
                  <a:lnTo>
                    <a:pt x="406129" y="348074"/>
                  </a:lnTo>
                </a:path>
              </a:pathLst>
            </a:custGeom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736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Let’s Apply What We Have Learned:</a:t>
            </a:r>
          </a:p>
        </p:txBody>
      </p:sp>
      <p:sp>
        <p:nvSpPr>
          <p:cNvPr id="57364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Name the two lines and then the transversal that form each angle pair.  Then name the angle pair.</a:t>
            </a:r>
          </a:p>
        </p:txBody>
      </p:sp>
      <p:cxnSp>
        <p:nvCxnSpPr>
          <p:cNvPr id="57365" name="Straight Arrow Connector 29"/>
          <p:cNvCxnSpPr>
            <a:cxnSpLocks noChangeShapeType="1"/>
          </p:cNvCxnSpPr>
          <p:nvPr/>
        </p:nvCxnSpPr>
        <p:spPr bwMode="auto">
          <a:xfrm flipV="1">
            <a:off x="228600" y="3429000"/>
            <a:ext cx="3200400" cy="9906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7366" name="Straight Arrow Connector 29"/>
          <p:cNvCxnSpPr>
            <a:cxnSpLocks noChangeShapeType="1"/>
          </p:cNvCxnSpPr>
          <p:nvPr/>
        </p:nvCxnSpPr>
        <p:spPr bwMode="auto">
          <a:xfrm flipH="1" flipV="1">
            <a:off x="304800" y="3810000"/>
            <a:ext cx="1905000" cy="1447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7367" name="Straight Arrow Connector 29"/>
          <p:cNvCxnSpPr>
            <a:cxnSpLocks noChangeShapeType="1"/>
          </p:cNvCxnSpPr>
          <p:nvPr/>
        </p:nvCxnSpPr>
        <p:spPr bwMode="auto">
          <a:xfrm flipH="1" flipV="1">
            <a:off x="990600" y="2743200"/>
            <a:ext cx="2057400" cy="1066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sp>
        <p:nvSpPr>
          <p:cNvPr id="57368" name="TextBox 33"/>
          <p:cNvSpPr txBox="1">
            <a:spLocks noChangeArrowheads="1"/>
          </p:cNvSpPr>
          <p:nvPr/>
        </p:nvSpPr>
        <p:spPr bwMode="auto">
          <a:xfrm>
            <a:off x="2133600" y="33528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7369" name="TextBox 33"/>
          <p:cNvSpPr txBox="1">
            <a:spLocks noChangeArrowheads="1"/>
          </p:cNvSpPr>
          <p:nvPr/>
        </p:nvSpPr>
        <p:spPr bwMode="auto">
          <a:xfrm>
            <a:off x="1047750" y="40386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7370" name="TextBox 33"/>
          <p:cNvSpPr txBox="1">
            <a:spLocks noChangeArrowheads="1"/>
          </p:cNvSpPr>
          <p:nvPr/>
        </p:nvSpPr>
        <p:spPr bwMode="auto">
          <a:xfrm>
            <a:off x="2209800" y="3687763"/>
            <a:ext cx="323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7371" name="TextBox 33"/>
          <p:cNvSpPr txBox="1">
            <a:spLocks noChangeArrowheads="1"/>
          </p:cNvSpPr>
          <p:nvPr/>
        </p:nvSpPr>
        <p:spPr bwMode="auto">
          <a:xfrm>
            <a:off x="1047750" y="37338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57372" name="TextBox 33"/>
          <p:cNvSpPr txBox="1">
            <a:spLocks noChangeArrowheads="1"/>
          </p:cNvSpPr>
          <p:nvPr/>
        </p:nvSpPr>
        <p:spPr bwMode="auto">
          <a:xfrm>
            <a:off x="1219200" y="2514600"/>
            <a:ext cx="369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i="1"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57373" name="TextBox 33"/>
          <p:cNvSpPr txBox="1">
            <a:spLocks noChangeArrowheads="1"/>
          </p:cNvSpPr>
          <p:nvPr/>
        </p:nvSpPr>
        <p:spPr bwMode="auto">
          <a:xfrm>
            <a:off x="1885950" y="47244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57374" name="TextBox 33"/>
          <p:cNvSpPr txBox="1">
            <a:spLocks noChangeArrowheads="1"/>
          </p:cNvSpPr>
          <p:nvPr/>
        </p:nvSpPr>
        <p:spPr bwMode="auto">
          <a:xfrm>
            <a:off x="1581150" y="26670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graphicFrame>
        <p:nvGraphicFramePr>
          <p:cNvPr id="57359" name="Object 15"/>
          <p:cNvGraphicFramePr>
            <a:graphicFrameLocks noChangeAspect="1"/>
          </p:cNvGraphicFramePr>
          <p:nvPr/>
        </p:nvGraphicFramePr>
        <p:xfrm>
          <a:off x="3808413" y="2209800"/>
          <a:ext cx="1982787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5" name="Equation" r:id="rId4" imgW="901440" imgH="203040" progId="Equation.3">
                  <p:embed/>
                </p:oleObj>
              </mc:Choice>
              <mc:Fallback>
                <p:oleObj name="Equation" r:id="rId4" imgW="901440" imgH="20304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8413" y="2209800"/>
                        <a:ext cx="1982787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0" name="Object 16"/>
          <p:cNvGraphicFramePr>
            <a:graphicFrameLocks noChangeAspect="1"/>
          </p:cNvGraphicFramePr>
          <p:nvPr/>
        </p:nvGraphicFramePr>
        <p:xfrm>
          <a:off x="3783013" y="4876800"/>
          <a:ext cx="3074987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6" name="Equation" r:id="rId6" imgW="1396800" imgH="203040" progId="Equation.3">
                  <p:embed/>
                </p:oleObj>
              </mc:Choice>
              <mc:Fallback>
                <p:oleObj name="Equation" r:id="rId6" imgW="1396800" imgH="203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3013" y="4876800"/>
                        <a:ext cx="3074987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61" name="Object 17"/>
          <p:cNvGraphicFramePr>
            <a:graphicFrameLocks noChangeAspect="1"/>
          </p:cNvGraphicFramePr>
          <p:nvPr/>
        </p:nvGraphicFramePr>
        <p:xfrm>
          <a:off x="3733800" y="3581400"/>
          <a:ext cx="2570163" cy="446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367" name="Equation" r:id="rId8" imgW="1168200" imgH="203040" progId="Equation.3">
                  <p:embed/>
                </p:oleObj>
              </mc:Choice>
              <mc:Fallback>
                <p:oleObj name="Equation" r:id="rId8" imgW="1168200" imgH="203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3581400"/>
                        <a:ext cx="2570163" cy="4460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7375" name="Straight Arrow Connector 29"/>
          <p:cNvCxnSpPr>
            <a:cxnSpLocks noChangeShapeType="1"/>
          </p:cNvCxnSpPr>
          <p:nvPr/>
        </p:nvCxnSpPr>
        <p:spPr bwMode="auto">
          <a:xfrm flipH="1">
            <a:off x="685800" y="2514600"/>
            <a:ext cx="1066800" cy="1981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7376" name="Straight Arrow Connector 29"/>
          <p:cNvCxnSpPr>
            <a:cxnSpLocks noChangeShapeType="1"/>
          </p:cNvCxnSpPr>
          <p:nvPr/>
        </p:nvCxnSpPr>
        <p:spPr bwMode="auto">
          <a:xfrm flipH="1">
            <a:off x="1600200" y="3276600"/>
            <a:ext cx="1371600" cy="20574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sp>
        <p:nvSpPr>
          <p:cNvPr id="57377" name="TextBox 33"/>
          <p:cNvSpPr txBox="1">
            <a:spLocks noChangeArrowheads="1"/>
          </p:cNvSpPr>
          <p:nvPr/>
        </p:nvSpPr>
        <p:spPr bwMode="auto">
          <a:xfrm>
            <a:off x="2514600" y="3200400"/>
            <a:ext cx="3698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i="1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57378" name="TextBox 33"/>
          <p:cNvSpPr txBox="1">
            <a:spLocks noChangeArrowheads="1"/>
          </p:cNvSpPr>
          <p:nvPr/>
        </p:nvSpPr>
        <p:spPr bwMode="auto">
          <a:xfrm>
            <a:off x="609600" y="3763963"/>
            <a:ext cx="3698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i="1">
                <a:latin typeface="Times New Roman" pitchFamily="18" charset="0"/>
                <a:cs typeface="Times New Roman" pitchFamily="18" charset="0"/>
              </a:rPr>
              <a:t>C</a:t>
            </a:r>
          </a:p>
        </p:txBody>
      </p:sp>
      <p:sp>
        <p:nvSpPr>
          <p:cNvPr id="57379" name="TextBox 33"/>
          <p:cNvSpPr txBox="1">
            <a:spLocks noChangeArrowheads="1"/>
          </p:cNvSpPr>
          <p:nvPr/>
        </p:nvSpPr>
        <p:spPr bwMode="auto">
          <a:xfrm>
            <a:off x="1676400" y="4983163"/>
            <a:ext cx="3857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 i="1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2" name="SMARTInkAnnotation192"/>
          <p:cNvSpPr/>
          <p:nvPr/>
        </p:nvSpPr>
        <p:spPr>
          <a:xfrm>
            <a:off x="3865309" y="2934900"/>
            <a:ext cx="478092" cy="174061"/>
          </a:xfrm>
          <a:custGeom>
            <a:avLst/>
            <a:gdLst/>
            <a:ahLst/>
            <a:cxnLst/>
            <a:rect l="0" t="0" r="0" b="0"/>
            <a:pathLst>
              <a:path w="478092" h="174061">
                <a:moveTo>
                  <a:pt x="20891" y="82620"/>
                </a:moveTo>
                <a:lnTo>
                  <a:pt x="20891" y="68753"/>
                </a:lnTo>
                <a:lnTo>
                  <a:pt x="23149" y="63475"/>
                </a:lnTo>
                <a:lnTo>
                  <a:pt x="24936" y="59697"/>
                </a:lnTo>
                <a:lnTo>
                  <a:pt x="26128" y="56331"/>
                </a:lnTo>
                <a:lnTo>
                  <a:pt x="26923" y="53241"/>
                </a:lnTo>
                <a:lnTo>
                  <a:pt x="27452" y="50334"/>
                </a:lnTo>
                <a:lnTo>
                  <a:pt x="28651" y="47549"/>
                </a:lnTo>
                <a:lnTo>
                  <a:pt x="34386" y="38738"/>
                </a:lnTo>
                <a:lnTo>
                  <a:pt x="36661" y="34739"/>
                </a:lnTo>
                <a:lnTo>
                  <a:pt x="39024" y="30379"/>
                </a:lnTo>
                <a:lnTo>
                  <a:pt x="42293" y="26626"/>
                </a:lnTo>
                <a:lnTo>
                  <a:pt x="46166" y="23278"/>
                </a:lnTo>
                <a:lnTo>
                  <a:pt x="50441" y="20198"/>
                </a:lnTo>
                <a:lnTo>
                  <a:pt x="54137" y="17299"/>
                </a:lnTo>
                <a:lnTo>
                  <a:pt x="57449" y="14519"/>
                </a:lnTo>
                <a:lnTo>
                  <a:pt x="60503" y="11820"/>
                </a:lnTo>
                <a:lnTo>
                  <a:pt x="64233" y="10020"/>
                </a:lnTo>
                <a:lnTo>
                  <a:pt x="77571" y="6640"/>
                </a:lnTo>
                <a:lnTo>
                  <a:pt x="92248" y="1499"/>
                </a:lnTo>
                <a:lnTo>
                  <a:pt x="102277" y="0"/>
                </a:lnTo>
                <a:lnTo>
                  <a:pt x="112378" y="1591"/>
                </a:lnTo>
                <a:lnTo>
                  <a:pt x="121666" y="5120"/>
                </a:lnTo>
                <a:lnTo>
                  <a:pt x="128615" y="9511"/>
                </a:lnTo>
                <a:lnTo>
                  <a:pt x="131654" y="12714"/>
                </a:lnTo>
                <a:lnTo>
                  <a:pt x="134527" y="16543"/>
                </a:lnTo>
                <a:lnTo>
                  <a:pt x="137288" y="20788"/>
                </a:lnTo>
                <a:lnTo>
                  <a:pt x="139976" y="24466"/>
                </a:lnTo>
                <a:lnTo>
                  <a:pt x="142615" y="27764"/>
                </a:lnTo>
                <a:lnTo>
                  <a:pt x="145220" y="30809"/>
                </a:lnTo>
                <a:lnTo>
                  <a:pt x="146957" y="34533"/>
                </a:lnTo>
                <a:lnTo>
                  <a:pt x="148115" y="38709"/>
                </a:lnTo>
                <a:lnTo>
                  <a:pt x="148887" y="43186"/>
                </a:lnTo>
                <a:lnTo>
                  <a:pt x="150249" y="47864"/>
                </a:lnTo>
                <a:lnTo>
                  <a:pt x="152003" y="52676"/>
                </a:lnTo>
                <a:lnTo>
                  <a:pt x="154019" y="57577"/>
                </a:lnTo>
                <a:lnTo>
                  <a:pt x="155363" y="61692"/>
                </a:lnTo>
                <a:lnTo>
                  <a:pt x="156259" y="65281"/>
                </a:lnTo>
                <a:lnTo>
                  <a:pt x="156856" y="68521"/>
                </a:lnTo>
                <a:lnTo>
                  <a:pt x="158101" y="72374"/>
                </a:lnTo>
                <a:lnTo>
                  <a:pt x="159778" y="76636"/>
                </a:lnTo>
                <a:lnTo>
                  <a:pt x="161742" y="81171"/>
                </a:lnTo>
                <a:lnTo>
                  <a:pt x="163052" y="85887"/>
                </a:lnTo>
                <a:lnTo>
                  <a:pt x="163925" y="90725"/>
                </a:lnTo>
                <a:lnTo>
                  <a:pt x="164507" y="95643"/>
                </a:lnTo>
                <a:lnTo>
                  <a:pt x="164895" y="99769"/>
                </a:lnTo>
                <a:lnTo>
                  <a:pt x="165154" y="103366"/>
                </a:lnTo>
                <a:lnTo>
                  <a:pt x="165326" y="106611"/>
                </a:lnTo>
                <a:lnTo>
                  <a:pt x="164595" y="109621"/>
                </a:lnTo>
                <a:lnTo>
                  <a:pt x="163261" y="112473"/>
                </a:lnTo>
                <a:lnTo>
                  <a:pt x="161524" y="115223"/>
                </a:lnTo>
                <a:lnTo>
                  <a:pt x="159519" y="117055"/>
                </a:lnTo>
                <a:lnTo>
                  <a:pt x="157337" y="118277"/>
                </a:lnTo>
                <a:lnTo>
                  <a:pt x="147962" y="122254"/>
                </a:lnTo>
                <a:lnTo>
                  <a:pt x="140020" y="125635"/>
                </a:lnTo>
                <a:lnTo>
                  <a:pt x="128250" y="128385"/>
                </a:lnTo>
                <a:lnTo>
                  <a:pt x="113197" y="132029"/>
                </a:lnTo>
                <a:lnTo>
                  <a:pt x="99734" y="134213"/>
                </a:lnTo>
                <a:lnTo>
                  <a:pt x="86413" y="135184"/>
                </a:lnTo>
                <a:lnTo>
                  <a:pt x="69202" y="135615"/>
                </a:lnTo>
                <a:lnTo>
                  <a:pt x="54781" y="138065"/>
                </a:lnTo>
                <a:lnTo>
                  <a:pt x="42727" y="141129"/>
                </a:lnTo>
                <a:lnTo>
                  <a:pt x="31725" y="142491"/>
                </a:lnTo>
                <a:lnTo>
                  <a:pt x="21191" y="145354"/>
                </a:lnTo>
                <a:lnTo>
                  <a:pt x="11711" y="149448"/>
                </a:lnTo>
                <a:lnTo>
                  <a:pt x="4675" y="154090"/>
                </a:lnTo>
                <a:lnTo>
                  <a:pt x="0" y="157419"/>
                </a:lnTo>
                <a:lnTo>
                  <a:pt x="190" y="158733"/>
                </a:lnTo>
                <a:lnTo>
                  <a:pt x="2660" y="162450"/>
                </a:lnTo>
                <a:lnTo>
                  <a:pt x="5350" y="163780"/>
                </a:lnTo>
                <a:lnTo>
                  <a:pt x="17228" y="166499"/>
                </a:lnTo>
                <a:lnTo>
                  <a:pt x="26600" y="170135"/>
                </a:lnTo>
                <a:lnTo>
                  <a:pt x="38669" y="172316"/>
                </a:lnTo>
                <a:lnTo>
                  <a:pt x="53346" y="173285"/>
                </a:lnTo>
                <a:lnTo>
                  <a:pt x="71158" y="173716"/>
                </a:lnTo>
                <a:lnTo>
                  <a:pt x="79802" y="172984"/>
                </a:lnTo>
                <a:lnTo>
                  <a:pt x="88106" y="171649"/>
                </a:lnTo>
                <a:lnTo>
                  <a:pt x="104951" y="167909"/>
                </a:lnTo>
                <a:lnTo>
                  <a:pt x="123727" y="163424"/>
                </a:lnTo>
                <a:lnTo>
                  <a:pt x="131782" y="161889"/>
                </a:lnTo>
                <a:lnTo>
                  <a:pt x="145247" y="160184"/>
                </a:lnTo>
                <a:lnTo>
                  <a:pt x="159134" y="154911"/>
                </a:lnTo>
                <a:lnTo>
                  <a:pt x="166393" y="151134"/>
                </a:lnTo>
                <a:lnTo>
                  <a:pt x="172079" y="147769"/>
                </a:lnTo>
                <a:lnTo>
                  <a:pt x="176716" y="144680"/>
                </a:lnTo>
                <a:lnTo>
                  <a:pt x="180655" y="141773"/>
                </a:lnTo>
                <a:lnTo>
                  <a:pt x="184974" y="138142"/>
                </a:lnTo>
                <a:lnTo>
                  <a:pt x="189546" y="134028"/>
                </a:lnTo>
                <a:lnTo>
                  <a:pt x="199142" y="124942"/>
                </a:lnTo>
                <a:lnTo>
                  <a:pt x="209051" y="115258"/>
                </a:lnTo>
                <a:lnTo>
                  <a:pt x="213218" y="110306"/>
                </a:lnTo>
                <a:lnTo>
                  <a:pt x="216843" y="105311"/>
                </a:lnTo>
                <a:lnTo>
                  <a:pt x="220106" y="100287"/>
                </a:lnTo>
                <a:lnTo>
                  <a:pt x="223127" y="95245"/>
                </a:lnTo>
                <a:lnTo>
                  <a:pt x="225989" y="90190"/>
                </a:lnTo>
                <a:lnTo>
                  <a:pt x="231426" y="80058"/>
                </a:lnTo>
                <a:lnTo>
                  <a:pt x="236665" y="69910"/>
                </a:lnTo>
                <a:lnTo>
                  <a:pt x="239247" y="65680"/>
                </a:lnTo>
                <a:lnTo>
                  <a:pt x="241815" y="62014"/>
                </a:lnTo>
                <a:lnTo>
                  <a:pt x="244374" y="58722"/>
                </a:lnTo>
                <a:lnTo>
                  <a:pt x="246080" y="55681"/>
                </a:lnTo>
                <a:lnTo>
                  <a:pt x="247216" y="52808"/>
                </a:lnTo>
                <a:lnTo>
                  <a:pt x="247975" y="50045"/>
                </a:lnTo>
                <a:lnTo>
                  <a:pt x="249327" y="48203"/>
                </a:lnTo>
                <a:lnTo>
                  <a:pt x="251075" y="46976"/>
                </a:lnTo>
                <a:lnTo>
                  <a:pt x="255275" y="45611"/>
                </a:lnTo>
                <a:lnTo>
                  <a:pt x="267364" y="44664"/>
                </a:lnTo>
                <a:lnTo>
                  <a:pt x="269873" y="45463"/>
                </a:lnTo>
                <a:lnTo>
                  <a:pt x="274919" y="48608"/>
                </a:lnTo>
                <a:lnTo>
                  <a:pt x="277450" y="51479"/>
                </a:lnTo>
                <a:lnTo>
                  <a:pt x="279984" y="55086"/>
                </a:lnTo>
                <a:lnTo>
                  <a:pt x="282520" y="59184"/>
                </a:lnTo>
                <a:lnTo>
                  <a:pt x="285057" y="62763"/>
                </a:lnTo>
                <a:lnTo>
                  <a:pt x="287595" y="65995"/>
                </a:lnTo>
                <a:lnTo>
                  <a:pt x="290134" y="68997"/>
                </a:lnTo>
                <a:lnTo>
                  <a:pt x="291826" y="72691"/>
                </a:lnTo>
                <a:lnTo>
                  <a:pt x="292955" y="76848"/>
                </a:lnTo>
                <a:lnTo>
                  <a:pt x="293707" y="81312"/>
                </a:lnTo>
                <a:lnTo>
                  <a:pt x="295055" y="86828"/>
                </a:lnTo>
                <a:lnTo>
                  <a:pt x="296801" y="93045"/>
                </a:lnTo>
                <a:lnTo>
                  <a:pt x="298810" y="99730"/>
                </a:lnTo>
                <a:lnTo>
                  <a:pt x="300998" y="105880"/>
                </a:lnTo>
                <a:lnTo>
                  <a:pt x="303302" y="111674"/>
                </a:lnTo>
                <a:lnTo>
                  <a:pt x="305685" y="117229"/>
                </a:lnTo>
                <a:lnTo>
                  <a:pt x="308121" y="121779"/>
                </a:lnTo>
                <a:lnTo>
                  <a:pt x="310590" y="125660"/>
                </a:lnTo>
                <a:lnTo>
                  <a:pt x="313084" y="129093"/>
                </a:lnTo>
                <a:lnTo>
                  <a:pt x="315594" y="133075"/>
                </a:lnTo>
                <a:lnTo>
                  <a:pt x="318113" y="137424"/>
                </a:lnTo>
                <a:lnTo>
                  <a:pt x="320639" y="142016"/>
                </a:lnTo>
                <a:lnTo>
                  <a:pt x="322323" y="145924"/>
                </a:lnTo>
                <a:lnTo>
                  <a:pt x="323445" y="149376"/>
                </a:lnTo>
                <a:lnTo>
                  <a:pt x="325248" y="156954"/>
                </a:lnTo>
                <a:lnTo>
                  <a:pt x="326243" y="157577"/>
                </a:lnTo>
                <a:lnTo>
                  <a:pt x="332213" y="158657"/>
                </a:lnTo>
                <a:lnTo>
                  <a:pt x="332579" y="157865"/>
                </a:lnTo>
                <a:lnTo>
                  <a:pt x="332986" y="154727"/>
                </a:lnTo>
                <a:lnTo>
                  <a:pt x="333095" y="151858"/>
                </a:lnTo>
                <a:lnTo>
                  <a:pt x="333247" y="139730"/>
                </a:lnTo>
                <a:lnTo>
                  <a:pt x="333283" y="130298"/>
                </a:lnTo>
                <a:lnTo>
                  <a:pt x="332446" y="125412"/>
                </a:lnTo>
                <a:lnTo>
                  <a:pt x="331041" y="120461"/>
                </a:lnTo>
                <a:lnTo>
                  <a:pt x="329258" y="115468"/>
                </a:lnTo>
                <a:lnTo>
                  <a:pt x="328916" y="110445"/>
                </a:lnTo>
                <a:lnTo>
                  <a:pt x="329534" y="105403"/>
                </a:lnTo>
                <a:lnTo>
                  <a:pt x="330793" y="100349"/>
                </a:lnTo>
                <a:lnTo>
                  <a:pt x="331632" y="94440"/>
                </a:lnTo>
                <a:lnTo>
                  <a:pt x="332193" y="87959"/>
                </a:lnTo>
                <a:lnTo>
                  <a:pt x="332565" y="81100"/>
                </a:lnTo>
                <a:lnTo>
                  <a:pt x="333661" y="75680"/>
                </a:lnTo>
                <a:lnTo>
                  <a:pt x="335237" y="71220"/>
                </a:lnTo>
                <a:lnTo>
                  <a:pt x="337135" y="67400"/>
                </a:lnTo>
                <a:lnTo>
                  <a:pt x="339247" y="64006"/>
                </a:lnTo>
                <a:lnTo>
                  <a:pt x="341502" y="60898"/>
                </a:lnTo>
                <a:lnTo>
                  <a:pt x="343852" y="57979"/>
                </a:lnTo>
                <a:lnTo>
                  <a:pt x="347111" y="55186"/>
                </a:lnTo>
                <a:lnTo>
                  <a:pt x="355249" y="49825"/>
                </a:lnTo>
                <a:lnTo>
                  <a:pt x="362252" y="46878"/>
                </a:lnTo>
                <a:lnTo>
                  <a:pt x="370956" y="45218"/>
                </a:lnTo>
                <a:lnTo>
                  <a:pt x="373647" y="44986"/>
                </a:lnTo>
                <a:lnTo>
                  <a:pt x="381154" y="46985"/>
                </a:lnTo>
                <a:lnTo>
                  <a:pt x="389288" y="50696"/>
                </a:lnTo>
                <a:lnTo>
                  <a:pt x="395725" y="55167"/>
                </a:lnTo>
                <a:lnTo>
                  <a:pt x="399474" y="58391"/>
                </a:lnTo>
                <a:lnTo>
                  <a:pt x="403666" y="62234"/>
                </a:lnTo>
                <a:lnTo>
                  <a:pt x="408155" y="66489"/>
                </a:lnTo>
                <a:lnTo>
                  <a:pt x="411993" y="71020"/>
                </a:lnTo>
                <a:lnTo>
                  <a:pt x="415399" y="75733"/>
                </a:lnTo>
                <a:lnTo>
                  <a:pt x="418517" y="80569"/>
                </a:lnTo>
                <a:lnTo>
                  <a:pt x="421441" y="86332"/>
                </a:lnTo>
                <a:lnTo>
                  <a:pt x="424238" y="92715"/>
                </a:lnTo>
                <a:lnTo>
                  <a:pt x="426950" y="99510"/>
                </a:lnTo>
                <a:lnTo>
                  <a:pt x="429603" y="105733"/>
                </a:lnTo>
                <a:lnTo>
                  <a:pt x="434810" y="117164"/>
                </a:lnTo>
                <a:lnTo>
                  <a:pt x="438231" y="122583"/>
                </a:lnTo>
                <a:lnTo>
                  <a:pt x="442204" y="127889"/>
                </a:lnTo>
                <a:lnTo>
                  <a:pt x="446546" y="133119"/>
                </a:lnTo>
                <a:lnTo>
                  <a:pt x="450288" y="138299"/>
                </a:lnTo>
                <a:lnTo>
                  <a:pt x="453629" y="143446"/>
                </a:lnTo>
                <a:lnTo>
                  <a:pt x="456702" y="148571"/>
                </a:lnTo>
                <a:lnTo>
                  <a:pt x="459599" y="152834"/>
                </a:lnTo>
                <a:lnTo>
                  <a:pt x="462376" y="156523"/>
                </a:lnTo>
                <a:lnTo>
                  <a:pt x="465075" y="159829"/>
                </a:lnTo>
                <a:lnTo>
                  <a:pt x="467720" y="162879"/>
                </a:lnTo>
                <a:lnTo>
                  <a:pt x="470331" y="165759"/>
                </a:lnTo>
                <a:lnTo>
                  <a:pt x="478091" y="17406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MARTInkAnnotation193"/>
          <p:cNvSpPr/>
          <p:nvPr/>
        </p:nvSpPr>
        <p:spPr>
          <a:xfrm>
            <a:off x="4366260" y="3101340"/>
            <a:ext cx="15241" cy="15241"/>
          </a:xfrm>
          <a:custGeom>
            <a:avLst/>
            <a:gdLst/>
            <a:ahLst/>
            <a:cxnLst/>
            <a:rect l="0" t="0" r="0" b="0"/>
            <a:pathLst>
              <a:path w="15241" h="15241">
                <a:moveTo>
                  <a:pt x="0" y="0"/>
                </a:moveTo>
                <a:lnTo>
                  <a:pt x="0" y="6561"/>
                </a:lnTo>
                <a:lnTo>
                  <a:pt x="846" y="7760"/>
                </a:lnTo>
                <a:lnTo>
                  <a:pt x="2257" y="9407"/>
                </a:lnTo>
                <a:lnTo>
                  <a:pt x="4045" y="11352"/>
                </a:lnTo>
                <a:lnTo>
                  <a:pt x="6083" y="12647"/>
                </a:lnTo>
                <a:lnTo>
                  <a:pt x="8289" y="13512"/>
                </a:lnTo>
                <a:lnTo>
                  <a:pt x="15240" y="152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InkAnnotation194"/>
          <p:cNvSpPr/>
          <p:nvPr/>
        </p:nvSpPr>
        <p:spPr>
          <a:xfrm>
            <a:off x="3561867" y="2819400"/>
            <a:ext cx="11914" cy="158006"/>
          </a:xfrm>
          <a:custGeom>
            <a:avLst/>
            <a:gdLst/>
            <a:ahLst/>
            <a:cxnLst/>
            <a:rect l="0" t="0" r="0" b="0"/>
            <a:pathLst>
              <a:path w="11914" h="158006">
                <a:moveTo>
                  <a:pt x="11913" y="0"/>
                </a:moveTo>
                <a:lnTo>
                  <a:pt x="11913" y="8091"/>
                </a:lnTo>
                <a:lnTo>
                  <a:pt x="11067" y="11320"/>
                </a:lnTo>
                <a:lnTo>
                  <a:pt x="9656" y="14320"/>
                </a:lnTo>
                <a:lnTo>
                  <a:pt x="7868" y="17167"/>
                </a:lnTo>
                <a:lnTo>
                  <a:pt x="6676" y="19911"/>
                </a:lnTo>
                <a:lnTo>
                  <a:pt x="5882" y="22587"/>
                </a:lnTo>
                <a:lnTo>
                  <a:pt x="5352" y="25218"/>
                </a:lnTo>
                <a:lnTo>
                  <a:pt x="4999" y="28665"/>
                </a:lnTo>
                <a:lnTo>
                  <a:pt x="4608" y="37012"/>
                </a:lnTo>
                <a:lnTo>
                  <a:pt x="4387" y="55276"/>
                </a:lnTo>
                <a:lnTo>
                  <a:pt x="4296" y="128531"/>
                </a:lnTo>
                <a:lnTo>
                  <a:pt x="3448" y="137334"/>
                </a:lnTo>
                <a:lnTo>
                  <a:pt x="2037" y="146590"/>
                </a:lnTo>
                <a:lnTo>
                  <a:pt x="249" y="156146"/>
                </a:lnTo>
                <a:lnTo>
                  <a:pt x="0" y="158005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InkAnnotation195"/>
          <p:cNvSpPr/>
          <p:nvPr/>
        </p:nvSpPr>
        <p:spPr>
          <a:xfrm>
            <a:off x="3426647" y="2796634"/>
            <a:ext cx="421454" cy="22767"/>
          </a:xfrm>
          <a:custGeom>
            <a:avLst/>
            <a:gdLst/>
            <a:ahLst/>
            <a:cxnLst/>
            <a:rect l="0" t="0" r="0" b="0"/>
            <a:pathLst>
              <a:path w="421454" h="22767">
                <a:moveTo>
                  <a:pt x="0" y="7662"/>
                </a:moveTo>
                <a:lnTo>
                  <a:pt x="9761" y="7622"/>
                </a:lnTo>
                <a:lnTo>
                  <a:pt x="22532" y="6743"/>
                </a:lnTo>
                <a:lnTo>
                  <a:pt x="36125" y="5311"/>
                </a:lnTo>
                <a:lnTo>
                  <a:pt x="50268" y="3509"/>
                </a:lnTo>
                <a:lnTo>
                  <a:pt x="64776" y="2308"/>
                </a:lnTo>
                <a:lnTo>
                  <a:pt x="79529" y="1507"/>
                </a:lnTo>
                <a:lnTo>
                  <a:pt x="110313" y="618"/>
                </a:lnTo>
                <a:lnTo>
                  <a:pt x="195896" y="0"/>
                </a:lnTo>
                <a:lnTo>
                  <a:pt x="212662" y="815"/>
                </a:lnTo>
                <a:lnTo>
                  <a:pt x="228919" y="2206"/>
                </a:lnTo>
                <a:lnTo>
                  <a:pt x="244837" y="3979"/>
                </a:lnTo>
                <a:lnTo>
                  <a:pt x="260529" y="5161"/>
                </a:lnTo>
                <a:lnTo>
                  <a:pt x="276071" y="5950"/>
                </a:lnTo>
                <a:lnTo>
                  <a:pt x="306039" y="6826"/>
                </a:lnTo>
                <a:lnTo>
                  <a:pt x="333469" y="7215"/>
                </a:lnTo>
                <a:lnTo>
                  <a:pt x="345864" y="8165"/>
                </a:lnTo>
                <a:lnTo>
                  <a:pt x="357513" y="9646"/>
                </a:lnTo>
                <a:lnTo>
                  <a:pt x="368667" y="11479"/>
                </a:lnTo>
                <a:lnTo>
                  <a:pt x="378642" y="12701"/>
                </a:lnTo>
                <a:lnTo>
                  <a:pt x="387833" y="13516"/>
                </a:lnTo>
                <a:lnTo>
                  <a:pt x="396499" y="14059"/>
                </a:lnTo>
                <a:lnTo>
                  <a:pt x="403124" y="15269"/>
                </a:lnTo>
                <a:lnTo>
                  <a:pt x="408387" y="16921"/>
                </a:lnTo>
                <a:lnTo>
                  <a:pt x="421453" y="22766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InkAnnotation196"/>
          <p:cNvSpPr/>
          <p:nvPr/>
        </p:nvSpPr>
        <p:spPr>
          <a:xfrm>
            <a:off x="3665220" y="2956560"/>
            <a:ext cx="182881" cy="137018"/>
          </a:xfrm>
          <a:custGeom>
            <a:avLst/>
            <a:gdLst/>
            <a:ahLst/>
            <a:cxnLst/>
            <a:rect l="0" t="0" r="0" b="0"/>
            <a:pathLst>
              <a:path w="182881" h="137018">
                <a:moveTo>
                  <a:pt x="0" y="0"/>
                </a:moveTo>
                <a:lnTo>
                  <a:pt x="0" y="6561"/>
                </a:lnTo>
                <a:lnTo>
                  <a:pt x="847" y="6914"/>
                </a:lnTo>
                <a:lnTo>
                  <a:pt x="4045" y="7306"/>
                </a:lnTo>
                <a:lnTo>
                  <a:pt x="6083" y="8257"/>
                </a:lnTo>
                <a:lnTo>
                  <a:pt x="10606" y="11573"/>
                </a:lnTo>
                <a:lnTo>
                  <a:pt x="12997" y="12795"/>
                </a:lnTo>
                <a:lnTo>
                  <a:pt x="17912" y="14153"/>
                </a:lnTo>
                <a:lnTo>
                  <a:pt x="22919" y="17015"/>
                </a:lnTo>
                <a:lnTo>
                  <a:pt x="25439" y="18963"/>
                </a:lnTo>
                <a:lnTo>
                  <a:pt x="28813" y="21109"/>
                </a:lnTo>
                <a:lnTo>
                  <a:pt x="32756" y="23386"/>
                </a:lnTo>
                <a:lnTo>
                  <a:pt x="37077" y="25751"/>
                </a:lnTo>
                <a:lnTo>
                  <a:pt x="40805" y="28174"/>
                </a:lnTo>
                <a:lnTo>
                  <a:pt x="44137" y="30636"/>
                </a:lnTo>
                <a:lnTo>
                  <a:pt x="47204" y="33124"/>
                </a:lnTo>
                <a:lnTo>
                  <a:pt x="50096" y="36476"/>
                </a:lnTo>
                <a:lnTo>
                  <a:pt x="52871" y="40404"/>
                </a:lnTo>
                <a:lnTo>
                  <a:pt x="55568" y="44716"/>
                </a:lnTo>
                <a:lnTo>
                  <a:pt x="58211" y="49284"/>
                </a:lnTo>
                <a:lnTo>
                  <a:pt x="63408" y="58875"/>
                </a:lnTo>
                <a:lnTo>
                  <a:pt x="65978" y="62957"/>
                </a:lnTo>
                <a:lnTo>
                  <a:pt x="68539" y="66525"/>
                </a:lnTo>
                <a:lnTo>
                  <a:pt x="71093" y="69750"/>
                </a:lnTo>
                <a:lnTo>
                  <a:pt x="73642" y="73593"/>
                </a:lnTo>
                <a:lnTo>
                  <a:pt x="76188" y="77849"/>
                </a:lnTo>
                <a:lnTo>
                  <a:pt x="78732" y="82379"/>
                </a:lnTo>
                <a:lnTo>
                  <a:pt x="80428" y="87093"/>
                </a:lnTo>
                <a:lnTo>
                  <a:pt x="81559" y="91929"/>
                </a:lnTo>
                <a:lnTo>
                  <a:pt x="82313" y="96846"/>
                </a:lnTo>
                <a:lnTo>
                  <a:pt x="83662" y="101817"/>
                </a:lnTo>
                <a:lnTo>
                  <a:pt x="85408" y="106825"/>
                </a:lnTo>
                <a:lnTo>
                  <a:pt x="87419" y="111856"/>
                </a:lnTo>
                <a:lnTo>
                  <a:pt x="88760" y="116058"/>
                </a:lnTo>
                <a:lnTo>
                  <a:pt x="89653" y="119706"/>
                </a:lnTo>
                <a:lnTo>
                  <a:pt x="90248" y="122984"/>
                </a:lnTo>
                <a:lnTo>
                  <a:pt x="90646" y="126016"/>
                </a:lnTo>
                <a:lnTo>
                  <a:pt x="90910" y="128884"/>
                </a:lnTo>
                <a:lnTo>
                  <a:pt x="91431" y="137017"/>
                </a:lnTo>
                <a:lnTo>
                  <a:pt x="91437" y="133073"/>
                </a:lnTo>
                <a:lnTo>
                  <a:pt x="90592" y="131048"/>
                </a:lnTo>
                <a:lnTo>
                  <a:pt x="89181" y="128852"/>
                </a:lnTo>
                <a:lnTo>
                  <a:pt x="87394" y="126542"/>
                </a:lnTo>
                <a:lnTo>
                  <a:pt x="86203" y="123308"/>
                </a:lnTo>
                <a:lnTo>
                  <a:pt x="85408" y="119458"/>
                </a:lnTo>
                <a:lnTo>
                  <a:pt x="84879" y="115199"/>
                </a:lnTo>
                <a:lnTo>
                  <a:pt x="83679" y="109819"/>
                </a:lnTo>
                <a:lnTo>
                  <a:pt x="82033" y="103693"/>
                </a:lnTo>
                <a:lnTo>
                  <a:pt x="80089" y="97069"/>
                </a:lnTo>
                <a:lnTo>
                  <a:pt x="78793" y="90959"/>
                </a:lnTo>
                <a:lnTo>
                  <a:pt x="77928" y="85193"/>
                </a:lnTo>
                <a:lnTo>
                  <a:pt x="77352" y="79655"/>
                </a:lnTo>
                <a:lnTo>
                  <a:pt x="76968" y="74270"/>
                </a:lnTo>
                <a:lnTo>
                  <a:pt x="76712" y="68987"/>
                </a:lnTo>
                <a:lnTo>
                  <a:pt x="76542" y="63771"/>
                </a:lnTo>
                <a:lnTo>
                  <a:pt x="77274" y="58601"/>
                </a:lnTo>
                <a:lnTo>
                  <a:pt x="78609" y="53461"/>
                </a:lnTo>
                <a:lnTo>
                  <a:pt x="80346" y="48340"/>
                </a:lnTo>
                <a:lnTo>
                  <a:pt x="82351" y="44080"/>
                </a:lnTo>
                <a:lnTo>
                  <a:pt x="84534" y="40393"/>
                </a:lnTo>
                <a:lnTo>
                  <a:pt x="86836" y="37089"/>
                </a:lnTo>
                <a:lnTo>
                  <a:pt x="89218" y="34040"/>
                </a:lnTo>
                <a:lnTo>
                  <a:pt x="91652" y="31160"/>
                </a:lnTo>
                <a:lnTo>
                  <a:pt x="94121" y="28393"/>
                </a:lnTo>
                <a:lnTo>
                  <a:pt x="97461" y="25702"/>
                </a:lnTo>
                <a:lnTo>
                  <a:pt x="101381" y="23062"/>
                </a:lnTo>
                <a:lnTo>
                  <a:pt x="105687" y="20454"/>
                </a:lnTo>
                <a:lnTo>
                  <a:pt x="110251" y="18716"/>
                </a:lnTo>
                <a:lnTo>
                  <a:pt x="114987" y="17557"/>
                </a:lnTo>
                <a:lnTo>
                  <a:pt x="119838" y="16785"/>
                </a:lnTo>
                <a:lnTo>
                  <a:pt x="125613" y="15424"/>
                </a:lnTo>
                <a:lnTo>
                  <a:pt x="132001" y="13669"/>
                </a:lnTo>
                <a:lnTo>
                  <a:pt x="138801" y="11653"/>
                </a:lnTo>
                <a:lnTo>
                  <a:pt x="145027" y="11155"/>
                </a:lnTo>
                <a:lnTo>
                  <a:pt x="150872" y="11670"/>
                </a:lnTo>
                <a:lnTo>
                  <a:pt x="156461" y="12860"/>
                </a:lnTo>
                <a:lnTo>
                  <a:pt x="161034" y="12807"/>
                </a:lnTo>
                <a:lnTo>
                  <a:pt x="164930" y="11925"/>
                </a:lnTo>
                <a:lnTo>
                  <a:pt x="168374" y="10490"/>
                </a:lnTo>
                <a:lnTo>
                  <a:pt x="171515" y="10380"/>
                </a:lnTo>
                <a:lnTo>
                  <a:pt x="174457" y="11153"/>
                </a:lnTo>
                <a:lnTo>
                  <a:pt x="182880" y="1524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InkAnnotation197"/>
          <p:cNvSpPr/>
          <p:nvPr/>
        </p:nvSpPr>
        <p:spPr>
          <a:xfrm>
            <a:off x="2004060" y="4640580"/>
            <a:ext cx="274319" cy="571501"/>
          </a:xfrm>
          <a:custGeom>
            <a:avLst/>
            <a:gdLst/>
            <a:ahLst/>
            <a:cxnLst/>
            <a:rect l="0" t="0" r="0" b="0"/>
            <a:pathLst>
              <a:path w="274319" h="571501">
                <a:moveTo>
                  <a:pt x="0" y="0"/>
                </a:moveTo>
                <a:lnTo>
                  <a:pt x="11352" y="0"/>
                </a:lnTo>
                <a:lnTo>
                  <a:pt x="13494" y="846"/>
                </a:lnTo>
                <a:lnTo>
                  <a:pt x="20555" y="5237"/>
                </a:lnTo>
                <a:lnTo>
                  <a:pt x="25504" y="6561"/>
                </a:lnTo>
                <a:lnTo>
                  <a:pt x="33051" y="7306"/>
                </a:lnTo>
                <a:lnTo>
                  <a:pt x="35581" y="8257"/>
                </a:lnTo>
                <a:lnTo>
                  <a:pt x="40649" y="11572"/>
                </a:lnTo>
                <a:lnTo>
                  <a:pt x="48263" y="18198"/>
                </a:lnTo>
                <a:lnTo>
                  <a:pt x="55881" y="25524"/>
                </a:lnTo>
                <a:lnTo>
                  <a:pt x="63218" y="30535"/>
                </a:lnTo>
                <a:lnTo>
                  <a:pt x="71277" y="34738"/>
                </a:lnTo>
                <a:lnTo>
                  <a:pt x="77681" y="36606"/>
                </a:lnTo>
                <a:lnTo>
                  <a:pt x="85607" y="39694"/>
                </a:lnTo>
                <a:lnTo>
                  <a:pt x="93928" y="43888"/>
                </a:lnTo>
                <a:lnTo>
                  <a:pt x="100448" y="48575"/>
                </a:lnTo>
                <a:lnTo>
                  <a:pt x="106168" y="55738"/>
                </a:lnTo>
                <a:lnTo>
                  <a:pt x="108879" y="60019"/>
                </a:lnTo>
                <a:lnTo>
                  <a:pt x="116406" y="67033"/>
                </a:lnTo>
                <a:lnTo>
                  <a:pt x="124550" y="72972"/>
                </a:lnTo>
                <a:lnTo>
                  <a:pt x="130991" y="78434"/>
                </a:lnTo>
                <a:lnTo>
                  <a:pt x="139377" y="86269"/>
                </a:lnTo>
                <a:lnTo>
                  <a:pt x="147224" y="93953"/>
                </a:lnTo>
                <a:lnTo>
                  <a:pt x="154912" y="105637"/>
                </a:lnTo>
                <a:lnTo>
                  <a:pt x="162265" y="112707"/>
                </a:lnTo>
                <a:lnTo>
                  <a:pt x="166597" y="115779"/>
                </a:lnTo>
                <a:lnTo>
                  <a:pt x="169485" y="118672"/>
                </a:lnTo>
                <a:lnTo>
                  <a:pt x="171410" y="121448"/>
                </a:lnTo>
                <a:lnTo>
                  <a:pt x="174395" y="126790"/>
                </a:lnTo>
                <a:lnTo>
                  <a:pt x="180837" y="135405"/>
                </a:lnTo>
                <a:lnTo>
                  <a:pt x="188107" y="148305"/>
                </a:lnTo>
                <a:lnTo>
                  <a:pt x="195624" y="162005"/>
                </a:lnTo>
                <a:lnTo>
                  <a:pt x="203213" y="171803"/>
                </a:lnTo>
                <a:lnTo>
                  <a:pt x="208286" y="177393"/>
                </a:lnTo>
                <a:lnTo>
                  <a:pt x="209977" y="180915"/>
                </a:lnTo>
                <a:lnTo>
                  <a:pt x="213204" y="193116"/>
                </a:lnTo>
                <a:lnTo>
                  <a:pt x="231233" y="226410"/>
                </a:lnTo>
                <a:lnTo>
                  <a:pt x="238788" y="237359"/>
                </a:lnTo>
                <a:lnTo>
                  <a:pt x="240472" y="241212"/>
                </a:lnTo>
                <a:lnTo>
                  <a:pt x="243689" y="253880"/>
                </a:lnTo>
                <a:lnTo>
                  <a:pt x="248781" y="264219"/>
                </a:lnTo>
                <a:lnTo>
                  <a:pt x="251513" y="276783"/>
                </a:lnTo>
                <a:lnTo>
                  <a:pt x="256462" y="287091"/>
                </a:lnTo>
                <a:lnTo>
                  <a:pt x="259151" y="300494"/>
                </a:lnTo>
                <a:lnTo>
                  <a:pt x="264958" y="317935"/>
                </a:lnTo>
                <a:lnTo>
                  <a:pt x="266471" y="333309"/>
                </a:lnTo>
                <a:lnTo>
                  <a:pt x="266670" y="351964"/>
                </a:lnTo>
                <a:lnTo>
                  <a:pt x="268945" y="359911"/>
                </a:lnTo>
                <a:lnTo>
                  <a:pt x="271931" y="368240"/>
                </a:lnTo>
                <a:lnTo>
                  <a:pt x="273849" y="380486"/>
                </a:lnTo>
                <a:lnTo>
                  <a:pt x="274227" y="395104"/>
                </a:lnTo>
                <a:lnTo>
                  <a:pt x="274318" y="428850"/>
                </a:lnTo>
                <a:lnTo>
                  <a:pt x="273472" y="431527"/>
                </a:lnTo>
                <a:lnTo>
                  <a:pt x="269083" y="439339"/>
                </a:lnTo>
                <a:lnTo>
                  <a:pt x="267759" y="444464"/>
                </a:lnTo>
                <a:lnTo>
                  <a:pt x="266910" y="459890"/>
                </a:lnTo>
                <a:lnTo>
                  <a:pt x="266728" y="474666"/>
                </a:lnTo>
                <a:lnTo>
                  <a:pt x="265872" y="477310"/>
                </a:lnTo>
                <a:lnTo>
                  <a:pt x="261469" y="485078"/>
                </a:lnTo>
                <a:lnTo>
                  <a:pt x="260142" y="490192"/>
                </a:lnTo>
                <a:lnTo>
                  <a:pt x="258941" y="491895"/>
                </a:lnTo>
                <a:lnTo>
                  <a:pt x="257294" y="493030"/>
                </a:lnTo>
                <a:lnTo>
                  <a:pt x="255350" y="493786"/>
                </a:lnTo>
                <a:lnTo>
                  <a:pt x="254053" y="495138"/>
                </a:lnTo>
                <a:lnTo>
                  <a:pt x="253189" y="496885"/>
                </a:lnTo>
                <a:lnTo>
                  <a:pt x="252229" y="501084"/>
                </a:lnTo>
                <a:lnTo>
                  <a:pt x="251802" y="505773"/>
                </a:lnTo>
                <a:lnTo>
                  <a:pt x="250841" y="508208"/>
                </a:lnTo>
                <a:lnTo>
                  <a:pt x="246291" y="515682"/>
                </a:lnTo>
                <a:lnTo>
                  <a:pt x="244163" y="524283"/>
                </a:lnTo>
                <a:lnTo>
                  <a:pt x="243936" y="529382"/>
                </a:lnTo>
                <a:lnTo>
                  <a:pt x="243057" y="530721"/>
                </a:lnTo>
                <a:lnTo>
                  <a:pt x="241625" y="531614"/>
                </a:lnTo>
                <a:lnTo>
                  <a:pt x="237288" y="533047"/>
                </a:lnTo>
                <a:lnTo>
                  <a:pt x="236932" y="534012"/>
                </a:lnTo>
                <a:lnTo>
                  <a:pt x="236314" y="539930"/>
                </a:lnTo>
                <a:lnTo>
                  <a:pt x="235436" y="540293"/>
                </a:lnTo>
                <a:lnTo>
                  <a:pt x="232203" y="540697"/>
                </a:lnTo>
                <a:lnTo>
                  <a:pt x="231002" y="541651"/>
                </a:lnTo>
                <a:lnTo>
                  <a:pt x="230201" y="543134"/>
                </a:lnTo>
                <a:lnTo>
                  <a:pt x="228694" y="548318"/>
                </a:lnTo>
                <a:lnTo>
                  <a:pt x="222048" y="548612"/>
                </a:lnTo>
                <a:lnTo>
                  <a:pt x="221692" y="549468"/>
                </a:lnTo>
                <a:lnTo>
                  <a:pt x="220983" y="556233"/>
                </a:lnTo>
                <a:lnTo>
                  <a:pt x="220980" y="562818"/>
                </a:lnTo>
                <a:lnTo>
                  <a:pt x="220134" y="563172"/>
                </a:lnTo>
                <a:lnTo>
                  <a:pt x="213674" y="563853"/>
                </a:lnTo>
                <a:lnTo>
                  <a:pt x="213360" y="57150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InkAnnotation198"/>
          <p:cNvSpPr/>
          <p:nvPr/>
        </p:nvSpPr>
        <p:spPr>
          <a:xfrm>
            <a:off x="990622" y="3878580"/>
            <a:ext cx="236199" cy="601667"/>
          </a:xfrm>
          <a:custGeom>
            <a:avLst/>
            <a:gdLst/>
            <a:ahLst/>
            <a:cxnLst/>
            <a:rect l="0" t="0" r="0" b="0"/>
            <a:pathLst>
              <a:path w="236199" h="601667">
                <a:moveTo>
                  <a:pt x="7598" y="0"/>
                </a:moveTo>
                <a:lnTo>
                  <a:pt x="3208" y="0"/>
                </a:lnTo>
                <a:lnTo>
                  <a:pt x="5083" y="0"/>
                </a:lnTo>
                <a:lnTo>
                  <a:pt x="0" y="0"/>
                </a:lnTo>
                <a:lnTo>
                  <a:pt x="10586" y="0"/>
                </a:lnTo>
                <a:lnTo>
                  <a:pt x="12977" y="847"/>
                </a:lnTo>
                <a:lnTo>
                  <a:pt x="17891" y="4045"/>
                </a:lnTo>
                <a:lnTo>
                  <a:pt x="22897" y="8289"/>
                </a:lnTo>
                <a:lnTo>
                  <a:pt x="25417" y="10606"/>
                </a:lnTo>
                <a:lnTo>
                  <a:pt x="27944" y="12151"/>
                </a:lnTo>
                <a:lnTo>
                  <a:pt x="33010" y="13867"/>
                </a:lnTo>
                <a:lnTo>
                  <a:pt x="38083" y="16887"/>
                </a:lnTo>
                <a:lnTo>
                  <a:pt x="40622" y="18878"/>
                </a:lnTo>
                <a:lnTo>
                  <a:pt x="45700" y="21090"/>
                </a:lnTo>
                <a:lnTo>
                  <a:pt x="48239" y="21680"/>
                </a:lnTo>
                <a:lnTo>
                  <a:pt x="53319" y="24593"/>
                </a:lnTo>
                <a:lnTo>
                  <a:pt x="59433" y="29317"/>
                </a:lnTo>
                <a:lnTo>
                  <a:pt x="62527" y="29963"/>
                </a:lnTo>
                <a:lnTo>
                  <a:pt x="64538" y="30135"/>
                </a:lnTo>
                <a:lnTo>
                  <a:pt x="66725" y="31097"/>
                </a:lnTo>
                <a:lnTo>
                  <a:pt x="74060" y="36466"/>
                </a:lnTo>
                <a:lnTo>
                  <a:pt x="79805" y="41823"/>
                </a:lnTo>
                <a:lnTo>
                  <a:pt x="81983" y="43122"/>
                </a:lnTo>
                <a:lnTo>
                  <a:pt x="89304" y="45207"/>
                </a:lnTo>
                <a:lnTo>
                  <a:pt x="90008" y="45378"/>
                </a:lnTo>
                <a:lnTo>
                  <a:pt x="97223" y="50889"/>
                </a:lnTo>
                <a:lnTo>
                  <a:pt x="101900" y="52251"/>
                </a:lnTo>
                <a:lnTo>
                  <a:pt x="103486" y="53461"/>
                </a:lnTo>
                <a:lnTo>
                  <a:pt x="104544" y="55113"/>
                </a:lnTo>
                <a:lnTo>
                  <a:pt x="105248" y="57063"/>
                </a:lnTo>
                <a:lnTo>
                  <a:pt x="106565" y="58361"/>
                </a:lnTo>
                <a:lnTo>
                  <a:pt x="108289" y="59228"/>
                </a:lnTo>
                <a:lnTo>
                  <a:pt x="110286" y="59805"/>
                </a:lnTo>
                <a:lnTo>
                  <a:pt x="114761" y="62705"/>
                </a:lnTo>
                <a:lnTo>
                  <a:pt x="117140" y="64663"/>
                </a:lnTo>
                <a:lnTo>
                  <a:pt x="118726" y="66816"/>
                </a:lnTo>
                <a:lnTo>
                  <a:pt x="120489" y="71465"/>
                </a:lnTo>
                <a:lnTo>
                  <a:pt x="121805" y="73043"/>
                </a:lnTo>
                <a:lnTo>
                  <a:pt x="123530" y="74095"/>
                </a:lnTo>
                <a:lnTo>
                  <a:pt x="125526" y="74797"/>
                </a:lnTo>
                <a:lnTo>
                  <a:pt x="130001" y="77834"/>
                </a:lnTo>
                <a:lnTo>
                  <a:pt x="132380" y="79830"/>
                </a:lnTo>
                <a:lnTo>
                  <a:pt x="134813" y="81160"/>
                </a:lnTo>
                <a:lnTo>
                  <a:pt x="139774" y="82638"/>
                </a:lnTo>
                <a:lnTo>
                  <a:pt x="144800" y="85552"/>
                </a:lnTo>
                <a:lnTo>
                  <a:pt x="147327" y="87515"/>
                </a:lnTo>
                <a:lnTo>
                  <a:pt x="152391" y="89696"/>
                </a:lnTo>
                <a:lnTo>
                  <a:pt x="154927" y="90277"/>
                </a:lnTo>
                <a:lnTo>
                  <a:pt x="156617" y="91511"/>
                </a:lnTo>
                <a:lnTo>
                  <a:pt x="157744" y="93181"/>
                </a:lnTo>
                <a:lnTo>
                  <a:pt x="158496" y="95141"/>
                </a:lnTo>
                <a:lnTo>
                  <a:pt x="165831" y="104575"/>
                </a:lnTo>
                <a:lnTo>
                  <a:pt x="171310" y="110309"/>
                </a:lnTo>
                <a:lnTo>
                  <a:pt x="173466" y="111640"/>
                </a:lnTo>
                <a:lnTo>
                  <a:pt x="178120" y="113118"/>
                </a:lnTo>
                <a:lnTo>
                  <a:pt x="179699" y="114358"/>
                </a:lnTo>
                <a:lnTo>
                  <a:pt x="180752" y="116032"/>
                </a:lnTo>
                <a:lnTo>
                  <a:pt x="181922" y="120150"/>
                </a:lnTo>
                <a:lnTo>
                  <a:pt x="182442" y="124802"/>
                </a:lnTo>
                <a:lnTo>
                  <a:pt x="183427" y="126381"/>
                </a:lnTo>
                <a:lnTo>
                  <a:pt x="184931" y="127434"/>
                </a:lnTo>
                <a:lnTo>
                  <a:pt x="186780" y="128136"/>
                </a:lnTo>
                <a:lnTo>
                  <a:pt x="188013" y="129451"/>
                </a:lnTo>
                <a:lnTo>
                  <a:pt x="188835" y="131174"/>
                </a:lnTo>
                <a:lnTo>
                  <a:pt x="189748" y="135346"/>
                </a:lnTo>
                <a:lnTo>
                  <a:pt x="190154" y="140023"/>
                </a:lnTo>
                <a:lnTo>
                  <a:pt x="191108" y="141609"/>
                </a:lnTo>
                <a:lnTo>
                  <a:pt x="192592" y="142666"/>
                </a:lnTo>
                <a:lnTo>
                  <a:pt x="194427" y="143370"/>
                </a:lnTo>
                <a:lnTo>
                  <a:pt x="195651" y="144687"/>
                </a:lnTo>
                <a:lnTo>
                  <a:pt x="196467" y="146412"/>
                </a:lnTo>
                <a:lnTo>
                  <a:pt x="197011" y="148408"/>
                </a:lnTo>
                <a:lnTo>
                  <a:pt x="198220" y="149738"/>
                </a:lnTo>
                <a:lnTo>
                  <a:pt x="199872" y="150626"/>
                </a:lnTo>
                <a:lnTo>
                  <a:pt x="201821" y="151217"/>
                </a:lnTo>
                <a:lnTo>
                  <a:pt x="203120" y="152458"/>
                </a:lnTo>
                <a:lnTo>
                  <a:pt x="203986" y="154132"/>
                </a:lnTo>
                <a:lnTo>
                  <a:pt x="205376" y="158857"/>
                </a:lnTo>
                <a:lnTo>
                  <a:pt x="212249" y="166479"/>
                </a:lnTo>
                <a:lnTo>
                  <a:pt x="212854" y="169382"/>
                </a:lnTo>
                <a:lnTo>
                  <a:pt x="213243" y="178144"/>
                </a:lnTo>
                <a:lnTo>
                  <a:pt x="214121" y="179723"/>
                </a:lnTo>
                <a:lnTo>
                  <a:pt x="215553" y="180775"/>
                </a:lnTo>
                <a:lnTo>
                  <a:pt x="217355" y="181477"/>
                </a:lnTo>
                <a:lnTo>
                  <a:pt x="218556" y="182791"/>
                </a:lnTo>
                <a:lnTo>
                  <a:pt x="219357" y="184514"/>
                </a:lnTo>
                <a:lnTo>
                  <a:pt x="220246" y="188686"/>
                </a:lnTo>
                <a:lnTo>
                  <a:pt x="220931" y="201748"/>
                </a:lnTo>
                <a:lnTo>
                  <a:pt x="221786" y="203925"/>
                </a:lnTo>
                <a:lnTo>
                  <a:pt x="227517" y="211950"/>
                </a:lnTo>
                <a:lnTo>
                  <a:pt x="228106" y="214991"/>
                </a:lnTo>
                <a:lnTo>
                  <a:pt x="228485" y="219797"/>
                </a:lnTo>
                <a:lnTo>
                  <a:pt x="235131" y="227437"/>
                </a:lnTo>
                <a:lnTo>
                  <a:pt x="235724" y="230341"/>
                </a:lnTo>
                <a:lnTo>
                  <a:pt x="236190" y="246724"/>
                </a:lnTo>
                <a:lnTo>
                  <a:pt x="236198" y="383857"/>
                </a:lnTo>
                <a:lnTo>
                  <a:pt x="235351" y="386291"/>
                </a:lnTo>
                <a:lnTo>
                  <a:pt x="230961" y="393762"/>
                </a:lnTo>
                <a:lnTo>
                  <a:pt x="228892" y="402363"/>
                </a:lnTo>
                <a:lnTo>
                  <a:pt x="228590" y="419239"/>
                </a:lnTo>
                <a:lnTo>
                  <a:pt x="228580" y="429288"/>
                </a:lnTo>
                <a:lnTo>
                  <a:pt x="227733" y="430972"/>
                </a:lnTo>
                <a:lnTo>
                  <a:pt x="226321" y="432094"/>
                </a:lnTo>
                <a:lnTo>
                  <a:pt x="224533" y="432843"/>
                </a:lnTo>
                <a:lnTo>
                  <a:pt x="223342" y="434189"/>
                </a:lnTo>
                <a:lnTo>
                  <a:pt x="222548" y="435933"/>
                </a:lnTo>
                <a:lnTo>
                  <a:pt x="221272" y="440770"/>
                </a:lnTo>
                <a:lnTo>
                  <a:pt x="220970" y="457351"/>
                </a:lnTo>
                <a:lnTo>
                  <a:pt x="220961" y="467390"/>
                </a:lnTo>
                <a:lnTo>
                  <a:pt x="220113" y="469073"/>
                </a:lnTo>
                <a:lnTo>
                  <a:pt x="218701" y="470196"/>
                </a:lnTo>
                <a:lnTo>
                  <a:pt x="216914" y="470944"/>
                </a:lnTo>
                <a:lnTo>
                  <a:pt x="215722" y="472289"/>
                </a:lnTo>
                <a:lnTo>
                  <a:pt x="214927" y="474033"/>
                </a:lnTo>
                <a:lnTo>
                  <a:pt x="213652" y="478870"/>
                </a:lnTo>
                <a:lnTo>
                  <a:pt x="213431" y="483752"/>
                </a:lnTo>
                <a:lnTo>
                  <a:pt x="212553" y="485908"/>
                </a:lnTo>
                <a:lnTo>
                  <a:pt x="208119" y="492988"/>
                </a:lnTo>
                <a:lnTo>
                  <a:pt x="206035" y="501445"/>
                </a:lnTo>
                <a:lnTo>
                  <a:pt x="200544" y="508712"/>
                </a:lnTo>
                <a:lnTo>
                  <a:pt x="198420" y="516749"/>
                </a:lnTo>
                <a:lnTo>
                  <a:pt x="191566" y="524597"/>
                </a:lnTo>
                <a:lnTo>
                  <a:pt x="190961" y="527512"/>
                </a:lnTo>
                <a:lnTo>
                  <a:pt x="190574" y="532237"/>
                </a:lnTo>
                <a:lnTo>
                  <a:pt x="186461" y="537101"/>
                </a:lnTo>
                <a:lnTo>
                  <a:pt x="186107" y="538407"/>
                </a:lnTo>
                <a:lnTo>
                  <a:pt x="186717" y="539278"/>
                </a:lnTo>
                <a:lnTo>
                  <a:pt x="187971" y="539859"/>
                </a:lnTo>
                <a:lnTo>
                  <a:pt x="187960" y="541092"/>
                </a:lnTo>
                <a:lnTo>
                  <a:pt x="187106" y="542762"/>
                </a:lnTo>
                <a:lnTo>
                  <a:pt x="180973" y="550382"/>
                </a:lnTo>
                <a:lnTo>
                  <a:pt x="179061" y="552341"/>
                </a:lnTo>
                <a:lnTo>
                  <a:pt x="178634" y="553648"/>
                </a:lnTo>
                <a:lnTo>
                  <a:pt x="179195" y="554518"/>
                </a:lnTo>
                <a:lnTo>
                  <a:pt x="180416" y="555099"/>
                </a:lnTo>
                <a:lnTo>
                  <a:pt x="180383" y="555486"/>
                </a:lnTo>
                <a:lnTo>
                  <a:pt x="179515" y="555744"/>
                </a:lnTo>
                <a:lnTo>
                  <a:pt x="178089" y="555916"/>
                </a:lnTo>
                <a:lnTo>
                  <a:pt x="177139" y="556877"/>
                </a:lnTo>
                <a:lnTo>
                  <a:pt x="176506" y="558365"/>
                </a:lnTo>
                <a:lnTo>
                  <a:pt x="175489" y="562790"/>
                </a:lnTo>
                <a:lnTo>
                  <a:pt x="168339" y="570730"/>
                </a:lnTo>
                <a:lnTo>
                  <a:pt x="167713" y="571399"/>
                </a:lnTo>
                <a:lnTo>
                  <a:pt x="167646" y="575515"/>
                </a:lnTo>
                <a:lnTo>
                  <a:pt x="166790" y="576717"/>
                </a:lnTo>
                <a:lnTo>
                  <a:pt x="165373" y="577518"/>
                </a:lnTo>
                <a:lnTo>
                  <a:pt x="161060" y="578804"/>
                </a:lnTo>
                <a:lnTo>
                  <a:pt x="160706" y="579756"/>
                </a:lnTo>
                <a:lnTo>
                  <a:pt x="160091" y="585653"/>
                </a:lnTo>
                <a:lnTo>
                  <a:pt x="159214" y="586015"/>
                </a:lnTo>
                <a:lnTo>
                  <a:pt x="153445" y="586645"/>
                </a:lnTo>
                <a:lnTo>
                  <a:pt x="153090" y="587523"/>
                </a:lnTo>
                <a:lnTo>
                  <a:pt x="152379" y="594352"/>
                </a:lnTo>
                <a:lnTo>
                  <a:pt x="152378" y="601666"/>
                </a:lnTo>
                <a:lnTo>
                  <a:pt x="152378" y="595391"/>
                </a:lnTo>
                <a:lnTo>
                  <a:pt x="156424" y="590621"/>
                </a:lnTo>
                <a:lnTo>
                  <a:pt x="157615" y="587634"/>
                </a:lnTo>
                <a:lnTo>
                  <a:pt x="160139" y="576186"/>
                </a:lnTo>
                <a:lnTo>
                  <a:pt x="166466" y="565668"/>
                </a:lnTo>
                <a:lnTo>
                  <a:pt x="167106" y="562417"/>
                </a:lnTo>
                <a:lnTo>
                  <a:pt x="167605" y="544358"/>
                </a:lnTo>
                <a:lnTo>
                  <a:pt x="167609" y="543245"/>
                </a:lnTo>
                <a:lnTo>
                  <a:pt x="169872" y="539751"/>
                </a:lnTo>
                <a:lnTo>
                  <a:pt x="171661" y="537634"/>
                </a:lnTo>
                <a:lnTo>
                  <a:pt x="172853" y="535376"/>
                </a:lnTo>
                <a:lnTo>
                  <a:pt x="174178" y="530609"/>
                </a:lnTo>
                <a:lnTo>
                  <a:pt x="175220" y="512370"/>
                </a:lnTo>
                <a:lnTo>
                  <a:pt x="175238" y="453601"/>
                </a:lnTo>
                <a:lnTo>
                  <a:pt x="176085" y="451414"/>
                </a:lnTo>
                <a:lnTo>
                  <a:pt x="179283" y="446726"/>
                </a:lnTo>
                <a:lnTo>
                  <a:pt x="179629" y="445137"/>
                </a:lnTo>
                <a:lnTo>
                  <a:pt x="179012" y="444079"/>
                </a:lnTo>
                <a:lnTo>
                  <a:pt x="177754" y="443372"/>
                </a:lnTo>
                <a:lnTo>
                  <a:pt x="176915" y="442055"/>
                </a:lnTo>
                <a:lnTo>
                  <a:pt x="175984" y="438333"/>
                </a:lnTo>
                <a:lnTo>
                  <a:pt x="176582" y="436156"/>
                </a:lnTo>
                <a:lnTo>
                  <a:pt x="180622" y="429045"/>
                </a:lnTo>
                <a:lnTo>
                  <a:pt x="181864" y="424085"/>
                </a:lnTo>
                <a:lnTo>
                  <a:pt x="182832" y="405363"/>
                </a:lnTo>
                <a:lnTo>
                  <a:pt x="182858" y="336691"/>
                </a:lnTo>
                <a:lnTo>
                  <a:pt x="180601" y="333649"/>
                </a:lnTo>
                <a:lnTo>
                  <a:pt x="178813" y="331653"/>
                </a:lnTo>
                <a:lnTo>
                  <a:pt x="177621" y="329475"/>
                </a:lnTo>
                <a:lnTo>
                  <a:pt x="176297" y="324798"/>
                </a:lnTo>
                <a:lnTo>
                  <a:pt x="175250" y="306584"/>
                </a:lnTo>
                <a:lnTo>
                  <a:pt x="175238" y="256198"/>
                </a:lnTo>
                <a:lnTo>
                  <a:pt x="174392" y="254619"/>
                </a:lnTo>
                <a:lnTo>
                  <a:pt x="172980" y="253566"/>
                </a:lnTo>
                <a:lnTo>
                  <a:pt x="171193" y="252864"/>
                </a:lnTo>
                <a:lnTo>
                  <a:pt x="170001" y="251549"/>
                </a:lnTo>
                <a:lnTo>
                  <a:pt x="169207" y="249826"/>
                </a:lnTo>
                <a:lnTo>
                  <a:pt x="168677" y="247831"/>
                </a:lnTo>
                <a:lnTo>
                  <a:pt x="165831" y="243356"/>
                </a:lnTo>
                <a:lnTo>
                  <a:pt x="161151" y="237630"/>
                </a:lnTo>
                <a:lnTo>
                  <a:pt x="160510" y="234588"/>
                </a:lnTo>
                <a:lnTo>
                  <a:pt x="160028" y="224905"/>
                </a:lnTo>
                <a:lnTo>
                  <a:pt x="159172" y="223597"/>
                </a:lnTo>
                <a:lnTo>
                  <a:pt x="157754" y="222725"/>
                </a:lnTo>
                <a:lnTo>
                  <a:pt x="155962" y="222143"/>
                </a:lnTo>
                <a:lnTo>
                  <a:pt x="151713" y="219239"/>
                </a:lnTo>
                <a:lnTo>
                  <a:pt x="149395" y="217279"/>
                </a:lnTo>
                <a:lnTo>
                  <a:pt x="147849" y="215126"/>
                </a:lnTo>
                <a:lnTo>
                  <a:pt x="145166" y="207143"/>
                </a:lnTo>
                <a:lnTo>
                  <a:pt x="144794" y="195257"/>
                </a:lnTo>
                <a:lnTo>
                  <a:pt x="143935" y="193671"/>
                </a:lnTo>
                <a:lnTo>
                  <a:pt x="142516" y="192614"/>
                </a:lnTo>
                <a:lnTo>
                  <a:pt x="140724" y="191910"/>
                </a:lnTo>
                <a:lnTo>
                  <a:pt x="139529" y="190593"/>
                </a:lnTo>
                <a:lnTo>
                  <a:pt x="138732" y="188869"/>
                </a:lnTo>
                <a:lnTo>
                  <a:pt x="138200" y="186872"/>
                </a:lnTo>
                <a:lnTo>
                  <a:pt x="135352" y="182397"/>
                </a:lnTo>
                <a:lnTo>
                  <a:pt x="130671" y="176670"/>
                </a:lnTo>
                <a:lnTo>
                  <a:pt x="130031" y="173628"/>
                </a:lnTo>
                <a:lnTo>
                  <a:pt x="129860" y="171632"/>
                </a:lnTo>
                <a:lnTo>
                  <a:pt x="128899" y="169455"/>
                </a:lnTo>
                <a:lnTo>
                  <a:pt x="122987" y="161430"/>
                </a:lnTo>
                <a:lnTo>
                  <a:pt x="116010" y="154174"/>
                </a:lnTo>
                <a:lnTo>
                  <a:pt x="115433" y="153583"/>
                </a:lnTo>
                <a:lnTo>
                  <a:pt x="115048" y="152342"/>
                </a:lnTo>
                <a:lnTo>
                  <a:pt x="114380" y="141898"/>
                </a:lnTo>
                <a:lnTo>
                  <a:pt x="113499" y="140319"/>
                </a:lnTo>
                <a:lnTo>
                  <a:pt x="112065" y="139266"/>
                </a:lnTo>
                <a:lnTo>
                  <a:pt x="110263" y="138564"/>
                </a:lnTo>
                <a:lnTo>
                  <a:pt x="103681" y="133531"/>
                </a:lnTo>
                <a:lnTo>
                  <a:pt x="97392" y="127808"/>
                </a:lnTo>
                <a:lnTo>
                  <a:pt x="87723" y="118219"/>
                </a:lnTo>
                <a:lnTo>
                  <a:pt x="85568" y="116913"/>
                </a:lnTo>
                <a:lnTo>
                  <a:pt x="80916" y="115461"/>
                </a:lnTo>
                <a:lnTo>
                  <a:pt x="79337" y="114227"/>
                </a:lnTo>
                <a:lnTo>
                  <a:pt x="78284" y="112558"/>
                </a:lnTo>
                <a:lnTo>
                  <a:pt x="77582" y="110599"/>
                </a:lnTo>
                <a:lnTo>
                  <a:pt x="76267" y="109292"/>
                </a:lnTo>
                <a:lnTo>
                  <a:pt x="74544" y="108422"/>
                </a:lnTo>
                <a:lnTo>
                  <a:pt x="72549" y="107841"/>
                </a:lnTo>
                <a:lnTo>
                  <a:pt x="71219" y="106607"/>
                </a:lnTo>
                <a:lnTo>
                  <a:pt x="70332" y="104938"/>
                </a:lnTo>
                <a:lnTo>
                  <a:pt x="69741" y="102979"/>
                </a:lnTo>
                <a:lnTo>
                  <a:pt x="68500" y="101672"/>
                </a:lnTo>
                <a:lnTo>
                  <a:pt x="66826" y="100802"/>
                </a:lnTo>
                <a:lnTo>
                  <a:pt x="62101" y="99404"/>
                </a:lnTo>
                <a:lnTo>
                  <a:pt x="55084" y="93891"/>
                </a:lnTo>
                <a:lnTo>
                  <a:pt x="47803" y="91924"/>
                </a:lnTo>
                <a:lnTo>
                  <a:pt x="47101" y="91763"/>
                </a:lnTo>
                <a:lnTo>
                  <a:pt x="39852" y="85452"/>
                </a:lnTo>
                <a:lnTo>
                  <a:pt x="39261" y="84908"/>
                </a:lnTo>
                <a:lnTo>
                  <a:pt x="36346" y="84303"/>
                </a:lnTo>
                <a:lnTo>
                  <a:pt x="34384" y="84142"/>
                </a:lnTo>
                <a:lnTo>
                  <a:pt x="33075" y="83188"/>
                </a:lnTo>
                <a:lnTo>
                  <a:pt x="32203" y="81705"/>
                </a:lnTo>
                <a:lnTo>
                  <a:pt x="30560" y="76522"/>
                </a:lnTo>
                <a:lnTo>
                  <a:pt x="23313" y="69063"/>
                </a:lnTo>
                <a:lnTo>
                  <a:pt x="22932" y="68675"/>
                </a:lnTo>
                <a:lnTo>
                  <a:pt x="15693" y="68584"/>
                </a:lnTo>
                <a:lnTo>
                  <a:pt x="15221" y="68580"/>
                </a:lnTo>
                <a:lnTo>
                  <a:pt x="22838" y="6858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InkAnnotation199"/>
          <p:cNvSpPr/>
          <p:nvPr/>
        </p:nvSpPr>
        <p:spPr>
          <a:xfrm>
            <a:off x="236220" y="3870960"/>
            <a:ext cx="1973581" cy="1402081"/>
          </a:xfrm>
          <a:custGeom>
            <a:avLst/>
            <a:gdLst/>
            <a:ahLst/>
            <a:cxnLst/>
            <a:rect l="0" t="0" r="0" b="0"/>
            <a:pathLst>
              <a:path w="1973581" h="1402081">
                <a:moveTo>
                  <a:pt x="0" y="0"/>
                </a:moveTo>
                <a:lnTo>
                  <a:pt x="0" y="4045"/>
                </a:lnTo>
                <a:lnTo>
                  <a:pt x="847" y="5237"/>
                </a:lnTo>
                <a:lnTo>
                  <a:pt x="2258" y="6031"/>
                </a:lnTo>
                <a:lnTo>
                  <a:pt x="6561" y="7306"/>
                </a:lnTo>
                <a:lnTo>
                  <a:pt x="14088" y="14154"/>
                </a:lnTo>
                <a:lnTo>
                  <a:pt x="14472" y="15362"/>
                </a:lnTo>
                <a:lnTo>
                  <a:pt x="14899" y="18963"/>
                </a:lnTo>
                <a:lnTo>
                  <a:pt x="16706" y="21109"/>
                </a:lnTo>
                <a:lnTo>
                  <a:pt x="25646" y="28174"/>
                </a:lnTo>
                <a:lnTo>
                  <a:pt x="27258" y="30636"/>
                </a:lnTo>
                <a:lnTo>
                  <a:pt x="28332" y="33124"/>
                </a:lnTo>
                <a:lnTo>
                  <a:pt x="29895" y="34783"/>
                </a:lnTo>
                <a:lnTo>
                  <a:pt x="31783" y="35888"/>
                </a:lnTo>
                <a:lnTo>
                  <a:pt x="33889" y="36626"/>
                </a:lnTo>
                <a:lnTo>
                  <a:pt x="38486" y="39702"/>
                </a:lnTo>
                <a:lnTo>
                  <a:pt x="55903" y="55974"/>
                </a:lnTo>
                <a:lnTo>
                  <a:pt x="59282" y="57636"/>
                </a:lnTo>
                <a:lnTo>
                  <a:pt x="71281" y="60822"/>
                </a:lnTo>
                <a:lnTo>
                  <a:pt x="77683" y="64567"/>
                </a:lnTo>
                <a:lnTo>
                  <a:pt x="128410" y="101603"/>
                </a:lnTo>
                <a:lnTo>
                  <a:pt x="137787" y="104424"/>
                </a:lnTo>
                <a:lnTo>
                  <a:pt x="142658" y="105176"/>
                </a:lnTo>
                <a:lnTo>
                  <a:pt x="150328" y="108269"/>
                </a:lnTo>
                <a:lnTo>
                  <a:pt x="211981" y="147323"/>
                </a:lnTo>
                <a:lnTo>
                  <a:pt x="225286" y="157481"/>
                </a:lnTo>
                <a:lnTo>
                  <a:pt x="234297" y="165100"/>
                </a:lnTo>
                <a:lnTo>
                  <a:pt x="252911" y="177800"/>
                </a:lnTo>
                <a:lnTo>
                  <a:pt x="264792" y="187960"/>
                </a:lnTo>
                <a:lnTo>
                  <a:pt x="286295" y="202353"/>
                </a:lnTo>
                <a:lnTo>
                  <a:pt x="291778" y="204235"/>
                </a:lnTo>
                <a:lnTo>
                  <a:pt x="299295" y="209587"/>
                </a:lnTo>
                <a:lnTo>
                  <a:pt x="313047" y="219862"/>
                </a:lnTo>
                <a:lnTo>
                  <a:pt x="322012" y="224717"/>
                </a:lnTo>
                <a:lnTo>
                  <a:pt x="331819" y="228296"/>
                </a:lnTo>
                <a:lnTo>
                  <a:pt x="340087" y="234343"/>
                </a:lnTo>
                <a:lnTo>
                  <a:pt x="348746" y="241497"/>
                </a:lnTo>
                <a:lnTo>
                  <a:pt x="413390" y="279401"/>
                </a:lnTo>
                <a:lnTo>
                  <a:pt x="472483" y="319900"/>
                </a:lnTo>
                <a:lnTo>
                  <a:pt x="485435" y="327619"/>
                </a:lnTo>
                <a:lnTo>
                  <a:pt x="543651" y="367878"/>
                </a:lnTo>
                <a:lnTo>
                  <a:pt x="583849" y="394332"/>
                </a:lnTo>
                <a:lnTo>
                  <a:pt x="592793" y="402730"/>
                </a:lnTo>
                <a:lnTo>
                  <a:pt x="604670" y="409848"/>
                </a:lnTo>
                <a:lnTo>
                  <a:pt x="617569" y="416682"/>
                </a:lnTo>
                <a:lnTo>
                  <a:pt x="672780" y="455460"/>
                </a:lnTo>
                <a:lnTo>
                  <a:pt x="685940" y="462353"/>
                </a:lnTo>
                <a:lnTo>
                  <a:pt x="741356" y="504554"/>
                </a:lnTo>
                <a:lnTo>
                  <a:pt x="807815" y="550562"/>
                </a:lnTo>
                <a:lnTo>
                  <a:pt x="830097" y="565514"/>
                </a:lnTo>
                <a:lnTo>
                  <a:pt x="878962" y="604583"/>
                </a:lnTo>
                <a:lnTo>
                  <a:pt x="923765" y="637826"/>
                </a:lnTo>
                <a:lnTo>
                  <a:pt x="930803" y="641118"/>
                </a:lnTo>
                <a:lnTo>
                  <a:pt x="943139" y="651548"/>
                </a:lnTo>
                <a:lnTo>
                  <a:pt x="948800" y="657885"/>
                </a:lnTo>
                <a:lnTo>
                  <a:pt x="961862" y="667184"/>
                </a:lnTo>
                <a:lnTo>
                  <a:pt x="997603" y="688899"/>
                </a:lnTo>
                <a:lnTo>
                  <a:pt x="1057536" y="732001"/>
                </a:lnTo>
                <a:lnTo>
                  <a:pt x="1111907" y="772179"/>
                </a:lnTo>
                <a:lnTo>
                  <a:pt x="1162138" y="812801"/>
                </a:lnTo>
                <a:lnTo>
                  <a:pt x="1213321" y="853440"/>
                </a:lnTo>
                <a:lnTo>
                  <a:pt x="1271917" y="893129"/>
                </a:lnTo>
                <a:lnTo>
                  <a:pt x="1318393" y="931396"/>
                </a:lnTo>
                <a:lnTo>
                  <a:pt x="1362251" y="960594"/>
                </a:lnTo>
                <a:lnTo>
                  <a:pt x="1412313" y="999932"/>
                </a:lnTo>
                <a:lnTo>
                  <a:pt x="1438439" y="1015053"/>
                </a:lnTo>
                <a:lnTo>
                  <a:pt x="1487666" y="1054162"/>
                </a:lnTo>
                <a:lnTo>
                  <a:pt x="1498256" y="1064288"/>
                </a:lnTo>
                <a:lnTo>
                  <a:pt x="1510865" y="1072175"/>
                </a:lnTo>
                <a:lnTo>
                  <a:pt x="1524936" y="1080196"/>
                </a:lnTo>
                <a:lnTo>
                  <a:pt x="1584844" y="1123240"/>
                </a:lnTo>
                <a:lnTo>
                  <a:pt x="1634597" y="1163342"/>
                </a:lnTo>
                <a:lnTo>
                  <a:pt x="1656697" y="1182798"/>
                </a:lnTo>
                <a:lnTo>
                  <a:pt x="1714623" y="1216974"/>
                </a:lnTo>
                <a:lnTo>
                  <a:pt x="1769434" y="1257313"/>
                </a:lnTo>
                <a:lnTo>
                  <a:pt x="1823625" y="1297941"/>
                </a:lnTo>
                <a:lnTo>
                  <a:pt x="1888977" y="1343660"/>
                </a:lnTo>
                <a:lnTo>
                  <a:pt x="1907402" y="1358053"/>
                </a:lnTo>
                <a:lnTo>
                  <a:pt x="1933697" y="1373189"/>
                </a:lnTo>
                <a:lnTo>
                  <a:pt x="1945694" y="1381619"/>
                </a:lnTo>
                <a:lnTo>
                  <a:pt x="1964189" y="1391126"/>
                </a:lnTo>
                <a:lnTo>
                  <a:pt x="1967319" y="1393930"/>
                </a:lnTo>
                <a:lnTo>
                  <a:pt x="1973580" y="140208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InkAnnotation200"/>
          <p:cNvSpPr/>
          <p:nvPr/>
        </p:nvSpPr>
        <p:spPr>
          <a:xfrm>
            <a:off x="3642360" y="4069080"/>
            <a:ext cx="45407" cy="289561"/>
          </a:xfrm>
          <a:custGeom>
            <a:avLst/>
            <a:gdLst/>
            <a:ahLst/>
            <a:cxnLst/>
            <a:rect l="0" t="0" r="0" b="0"/>
            <a:pathLst>
              <a:path w="45407" h="289561">
                <a:moveTo>
                  <a:pt x="38100" y="0"/>
                </a:moveTo>
                <a:lnTo>
                  <a:pt x="38100" y="7306"/>
                </a:lnTo>
                <a:lnTo>
                  <a:pt x="38946" y="8257"/>
                </a:lnTo>
                <a:lnTo>
                  <a:pt x="42145" y="11572"/>
                </a:lnTo>
                <a:lnTo>
                  <a:pt x="43337" y="13641"/>
                </a:lnTo>
                <a:lnTo>
                  <a:pt x="44661" y="18198"/>
                </a:lnTo>
                <a:lnTo>
                  <a:pt x="45249" y="25303"/>
                </a:lnTo>
                <a:lnTo>
                  <a:pt x="45406" y="29569"/>
                </a:lnTo>
                <a:lnTo>
                  <a:pt x="44664" y="34106"/>
                </a:lnTo>
                <a:lnTo>
                  <a:pt x="43323" y="38824"/>
                </a:lnTo>
                <a:lnTo>
                  <a:pt x="41581" y="43662"/>
                </a:lnTo>
                <a:lnTo>
                  <a:pt x="40421" y="48582"/>
                </a:lnTo>
                <a:lnTo>
                  <a:pt x="39647" y="53554"/>
                </a:lnTo>
                <a:lnTo>
                  <a:pt x="39132" y="58563"/>
                </a:lnTo>
                <a:lnTo>
                  <a:pt x="37941" y="64442"/>
                </a:lnTo>
                <a:lnTo>
                  <a:pt x="36301" y="70901"/>
                </a:lnTo>
                <a:lnTo>
                  <a:pt x="34361" y="77748"/>
                </a:lnTo>
                <a:lnTo>
                  <a:pt x="33067" y="84852"/>
                </a:lnTo>
                <a:lnTo>
                  <a:pt x="32204" y="92128"/>
                </a:lnTo>
                <a:lnTo>
                  <a:pt x="31630" y="99519"/>
                </a:lnTo>
                <a:lnTo>
                  <a:pt x="30400" y="106986"/>
                </a:lnTo>
                <a:lnTo>
                  <a:pt x="28733" y="114504"/>
                </a:lnTo>
                <a:lnTo>
                  <a:pt x="19975" y="148865"/>
                </a:lnTo>
                <a:lnTo>
                  <a:pt x="18397" y="157663"/>
                </a:lnTo>
                <a:lnTo>
                  <a:pt x="17344" y="166069"/>
                </a:lnTo>
                <a:lnTo>
                  <a:pt x="16643" y="174213"/>
                </a:lnTo>
                <a:lnTo>
                  <a:pt x="15328" y="182181"/>
                </a:lnTo>
                <a:lnTo>
                  <a:pt x="13606" y="190034"/>
                </a:lnTo>
                <a:lnTo>
                  <a:pt x="11610" y="197810"/>
                </a:lnTo>
                <a:lnTo>
                  <a:pt x="10280" y="205533"/>
                </a:lnTo>
                <a:lnTo>
                  <a:pt x="9393" y="213221"/>
                </a:lnTo>
                <a:lnTo>
                  <a:pt x="8803" y="220888"/>
                </a:lnTo>
                <a:lnTo>
                  <a:pt x="7561" y="227692"/>
                </a:lnTo>
                <a:lnTo>
                  <a:pt x="5888" y="233921"/>
                </a:lnTo>
                <a:lnTo>
                  <a:pt x="3926" y="239767"/>
                </a:lnTo>
                <a:lnTo>
                  <a:pt x="2617" y="245359"/>
                </a:lnTo>
                <a:lnTo>
                  <a:pt x="1745" y="250779"/>
                </a:lnTo>
                <a:lnTo>
                  <a:pt x="1163" y="256086"/>
                </a:lnTo>
                <a:lnTo>
                  <a:pt x="775" y="261317"/>
                </a:lnTo>
                <a:lnTo>
                  <a:pt x="517" y="266498"/>
                </a:lnTo>
                <a:lnTo>
                  <a:pt x="153" y="279622"/>
                </a:lnTo>
                <a:lnTo>
                  <a:pt x="0" y="28956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InkAnnotation201"/>
          <p:cNvSpPr/>
          <p:nvPr/>
        </p:nvSpPr>
        <p:spPr>
          <a:xfrm>
            <a:off x="3528060" y="4053851"/>
            <a:ext cx="304801" cy="38090"/>
          </a:xfrm>
          <a:custGeom>
            <a:avLst/>
            <a:gdLst/>
            <a:ahLst/>
            <a:cxnLst/>
            <a:rect l="0" t="0" r="0" b="0"/>
            <a:pathLst>
              <a:path w="304801" h="38090">
                <a:moveTo>
                  <a:pt x="0" y="38089"/>
                </a:moveTo>
                <a:lnTo>
                  <a:pt x="0" y="31528"/>
                </a:lnTo>
                <a:lnTo>
                  <a:pt x="847" y="31175"/>
                </a:lnTo>
                <a:lnTo>
                  <a:pt x="4045" y="30783"/>
                </a:lnTo>
                <a:lnTo>
                  <a:pt x="6930" y="29832"/>
                </a:lnTo>
                <a:lnTo>
                  <a:pt x="10546" y="28351"/>
                </a:lnTo>
                <a:lnTo>
                  <a:pt x="14651" y="26517"/>
                </a:lnTo>
                <a:lnTo>
                  <a:pt x="23727" y="22222"/>
                </a:lnTo>
                <a:lnTo>
                  <a:pt x="28518" y="19891"/>
                </a:lnTo>
                <a:lnTo>
                  <a:pt x="34252" y="18337"/>
                </a:lnTo>
                <a:lnTo>
                  <a:pt x="40615" y="17301"/>
                </a:lnTo>
                <a:lnTo>
                  <a:pt x="47397" y="16610"/>
                </a:lnTo>
                <a:lnTo>
                  <a:pt x="54458" y="15303"/>
                </a:lnTo>
                <a:lnTo>
                  <a:pt x="61705" y="13585"/>
                </a:lnTo>
                <a:lnTo>
                  <a:pt x="86298" y="7122"/>
                </a:lnTo>
                <a:lnTo>
                  <a:pt x="95632" y="4745"/>
                </a:lnTo>
                <a:lnTo>
                  <a:pt x="106088" y="3159"/>
                </a:lnTo>
                <a:lnTo>
                  <a:pt x="117292" y="2102"/>
                </a:lnTo>
                <a:lnTo>
                  <a:pt x="128995" y="1398"/>
                </a:lnTo>
                <a:lnTo>
                  <a:pt x="151029" y="615"/>
                </a:lnTo>
                <a:lnTo>
                  <a:pt x="184732" y="174"/>
                </a:lnTo>
                <a:lnTo>
                  <a:pt x="257237" y="0"/>
                </a:lnTo>
                <a:lnTo>
                  <a:pt x="265471" y="843"/>
                </a:lnTo>
                <a:lnTo>
                  <a:pt x="273501" y="2252"/>
                </a:lnTo>
                <a:lnTo>
                  <a:pt x="281394" y="4038"/>
                </a:lnTo>
                <a:lnTo>
                  <a:pt x="287502" y="5228"/>
                </a:lnTo>
                <a:lnTo>
                  <a:pt x="292422" y="6022"/>
                </a:lnTo>
                <a:lnTo>
                  <a:pt x="304800" y="7609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InkAnnotation202"/>
          <p:cNvSpPr/>
          <p:nvPr/>
        </p:nvSpPr>
        <p:spPr>
          <a:xfrm>
            <a:off x="3726616" y="4259580"/>
            <a:ext cx="129105" cy="114166"/>
          </a:xfrm>
          <a:custGeom>
            <a:avLst/>
            <a:gdLst/>
            <a:ahLst/>
            <a:cxnLst/>
            <a:rect l="0" t="0" r="0" b="0"/>
            <a:pathLst>
              <a:path w="129105" h="114166">
                <a:moveTo>
                  <a:pt x="22424" y="0"/>
                </a:moveTo>
                <a:lnTo>
                  <a:pt x="22424" y="17912"/>
                </a:lnTo>
                <a:lnTo>
                  <a:pt x="23270" y="21254"/>
                </a:lnTo>
                <a:lnTo>
                  <a:pt x="24681" y="25176"/>
                </a:lnTo>
                <a:lnTo>
                  <a:pt x="26468" y="29484"/>
                </a:lnTo>
                <a:lnTo>
                  <a:pt x="27661" y="33203"/>
                </a:lnTo>
                <a:lnTo>
                  <a:pt x="28455" y="36529"/>
                </a:lnTo>
                <a:lnTo>
                  <a:pt x="28985" y="39592"/>
                </a:lnTo>
                <a:lnTo>
                  <a:pt x="30184" y="43328"/>
                </a:lnTo>
                <a:lnTo>
                  <a:pt x="31831" y="47512"/>
                </a:lnTo>
                <a:lnTo>
                  <a:pt x="33775" y="51995"/>
                </a:lnTo>
                <a:lnTo>
                  <a:pt x="35071" y="56677"/>
                </a:lnTo>
                <a:lnTo>
                  <a:pt x="35936" y="61491"/>
                </a:lnTo>
                <a:lnTo>
                  <a:pt x="36512" y="66394"/>
                </a:lnTo>
                <a:lnTo>
                  <a:pt x="36896" y="71356"/>
                </a:lnTo>
                <a:lnTo>
                  <a:pt x="37152" y="76358"/>
                </a:lnTo>
                <a:lnTo>
                  <a:pt x="37512" y="89229"/>
                </a:lnTo>
                <a:lnTo>
                  <a:pt x="37633" y="101163"/>
                </a:lnTo>
                <a:lnTo>
                  <a:pt x="36797" y="103849"/>
                </a:lnTo>
                <a:lnTo>
                  <a:pt x="35392" y="106486"/>
                </a:lnTo>
                <a:lnTo>
                  <a:pt x="31100" y="112757"/>
                </a:lnTo>
                <a:lnTo>
                  <a:pt x="29902" y="113271"/>
                </a:lnTo>
                <a:lnTo>
                  <a:pt x="26312" y="113843"/>
                </a:lnTo>
                <a:lnTo>
                  <a:pt x="23576" y="114165"/>
                </a:lnTo>
                <a:lnTo>
                  <a:pt x="20678" y="111982"/>
                </a:lnTo>
                <a:lnTo>
                  <a:pt x="18720" y="110215"/>
                </a:lnTo>
                <a:lnTo>
                  <a:pt x="14287" y="105994"/>
                </a:lnTo>
                <a:lnTo>
                  <a:pt x="4542" y="96384"/>
                </a:lnTo>
                <a:lnTo>
                  <a:pt x="2882" y="93890"/>
                </a:lnTo>
                <a:lnTo>
                  <a:pt x="1776" y="91380"/>
                </a:lnTo>
                <a:lnTo>
                  <a:pt x="1038" y="88860"/>
                </a:lnTo>
                <a:lnTo>
                  <a:pt x="547" y="85487"/>
                </a:lnTo>
                <a:lnTo>
                  <a:pt x="219" y="81545"/>
                </a:lnTo>
                <a:lnTo>
                  <a:pt x="0" y="77223"/>
                </a:lnTo>
                <a:lnTo>
                  <a:pt x="702" y="72649"/>
                </a:lnTo>
                <a:lnTo>
                  <a:pt x="2016" y="67906"/>
                </a:lnTo>
                <a:lnTo>
                  <a:pt x="3738" y="63051"/>
                </a:lnTo>
                <a:lnTo>
                  <a:pt x="5734" y="58120"/>
                </a:lnTo>
                <a:lnTo>
                  <a:pt x="7910" y="53140"/>
                </a:lnTo>
                <a:lnTo>
                  <a:pt x="10209" y="48127"/>
                </a:lnTo>
                <a:lnTo>
                  <a:pt x="12586" y="43938"/>
                </a:lnTo>
                <a:lnTo>
                  <a:pt x="15019" y="40299"/>
                </a:lnTo>
                <a:lnTo>
                  <a:pt x="17487" y="37026"/>
                </a:lnTo>
                <a:lnTo>
                  <a:pt x="20827" y="33997"/>
                </a:lnTo>
                <a:lnTo>
                  <a:pt x="24746" y="31132"/>
                </a:lnTo>
                <a:lnTo>
                  <a:pt x="29052" y="28375"/>
                </a:lnTo>
                <a:lnTo>
                  <a:pt x="33616" y="25690"/>
                </a:lnTo>
                <a:lnTo>
                  <a:pt x="38351" y="23053"/>
                </a:lnTo>
                <a:lnTo>
                  <a:pt x="43202" y="20449"/>
                </a:lnTo>
                <a:lnTo>
                  <a:pt x="48976" y="17866"/>
                </a:lnTo>
                <a:lnTo>
                  <a:pt x="55365" y="15297"/>
                </a:lnTo>
                <a:lnTo>
                  <a:pt x="62165" y="12738"/>
                </a:lnTo>
                <a:lnTo>
                  <a:pt x="68392" y="11032"/>
                </a:lnTo>
                <a:lnTo>
                  <a:pt x="74236" y="9895"/>
                </a:lnTo>
                <a:lnTo>
                  <a:pt x="79826" y="9136"/>
                </a:lnTo>
                <a:lnTo>
                  <a:pt x="85245" y="8631"/>
                </a:lnTo>
                <a:lnTo>
                  <a:pt x="90552" y="8294"/>
                </a:lnTo>
                <a:lnTo>
                  <a:pt x="100116" y="7920"/>
                </a:lnTo>
                <a:lnTo>
                  <a:pt x="110261" y="7709"/>
                </a:lnTo>
                <a:lnTo>
                  <a:pt x="129104" y="7620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InkAnnotation203"/>
          <p:cNvSpPr/>
          <p:nvPr/>
        </p:nvSpPr>
        <p:spPr>
          <a:xfrm>
            <a:off x="3832860" y="4244474"/>
            <a:ext cx="426721" cy="167363"/>
          </a:xfrm>
          <a:custGeom>
            <a:avLst/>
            <a:gdLst/>
            <a:ahLst/>
            <a:cxnLst/>
            <a:rect l="0" t="0" r="0" b="0"/>
            <a:pathLst>
              <a:path w="426721" h="167363">
                <a:moveTo>
                  <a:pt x="0" y="60826"/>
                </a:moveTo>
                <a:lnTo>
                  <a:pt x="29550" y="31276"/>
                </a:lnTo>
                <a:lnTo>
                  <a:pt x="34940" y="27580"/>
                </a:lnTo>
                <a:lnTo>
                  <a:pt x="41073" y="24268"/>
                </a:lnTo>
                <a:lnTo>
                  <a:pt x="53814" y="18331"/>
                </a:lnTo>
                <a:lnTo>
                  <a:pt x="81008" y="5036"/>
                </a:lnTo>
                <a:lnTo>
                  <a:pt x="91319" y="2163"/>
                </a:lnTo>
                <a:lnTo>
                  <a:pt x="102393" y="887"/>
                </a:lnTo>
                <a:lnTo>
                  <a:pt x="108902" y="547"/>
                </a:lnTo>
                <a:lnTo>
                  <a:pt x="125683" y="68"/>
                </a:lnTo>
                <a:lnTo>
                  <a:pt x="129508" y="0"/>
                </a:lnTo>
                <a:lnTo>
                  <a:pt x="138274" y="2183"/>
                </a:lnTo>
                <a:lnTo>
                  <a:pt x="146968" y="5976"/>
                </a:lnTo>
                <a:lnTo>
                  <a:pt x="153655" y="10484"/>
                </a:lnTo>
                <a:lnTo>
                  <a:pt x="159449" y="15309"/>
                </a:lnTo>
                <a:lnTo>
                  <a:pt x="162179" y="17782"/>
                </a:lnTo>
                <a:lnTo>
                  <a:pt x="164846" y="21123"/>
                </a:lnTo>
                <a:lnTo>
                  <a:pt x="167471" y="25044"/>
                </a:lnTo>
                <a:lnTo>
                  <a:pt x="170067" y="29351"/>
                </a:lnTo>
                <a:lnTo>
                  <a:pt x="171798" y="33916"/>
                </a:lnTo>
                <a:lnTo>
                  <a:pt x="172951" y="38653"/>
                </a:lnTo>
                <a:lnTo>
                  <a:pt x="173721" y="43504"/>
                </a:lnTo>
                <a:lnTo>
                  <a:pt x="175081" y="48431"/>
                </a:lnTo>
                <a:lnTo>
                  <a:pt x="176834" y="53409"/>
                </a:lnTo>
                <a:lnTo>
                  <a:pt x="178849" y="58421"/>
                </a:lnTo>
                <a:lnTo>
                  <a:pt x="180193" y="62610"/>
                </a:lnTo>
                <a:lnTo>
                  <a:pt x="181088" y="66249"/>
                </a:lnTo>
                <a:lnTo>
                  <a:pt x="181686" y="69521"/>
                </a:lnTo>
                <a:lnTo>
                  <a:pt x="181237" y="73396"/>
                </a:lnTo>
                <a:lnTo>
                  <a:pt x="180091" y="77672"/>
                </a:lnTo>
                <a:lnTo>
                  <a:pt x="178481" y="82217"/>
                </a:lnTo>
                <a:lnTo>
                  <a:pt x="177407" y="86940"/>
                </a:lnTo>
                <a:lnTo>
                  <a:pt x="176691" y="91782"/>
                </a:lnTo>
                <a:lnTo>
                  <a:pt x="175543" y="103629"/>
                </a:lnTo>
                <a:lnTo>
                  <a:pt x="174602" y="106295"/>
                </a:lnTo>
                <a:lnTo>
                  <a:pt x="173128" y="109765"/>
                </a:lnTo>
                <a:lnTo>
                  <a:pt x="171299" y="113772"/>
                </a:lnTo>
                <a:lnTo>
                  <a:pt x="169232" y="116444"/>
                </a:lnTo>
                <a:lnTo>
                  <a:pt x="167008" y="118224"/>
                </a:lnTo>
                <a:lnTo>
                  <a:pt x="164679" y="119412"/>
                </a:lnTo>
                <a:lnTo>
                  <a:pt x="159833" y="120730"/>
                </a:lnTo>
                <a:lnTo>
                  <a:pt x="157355" y="121082"/>
                </a:lnTo>
                <a:lnTo>
                  <a:pt x="145778" y="125622"/>
                </a:lnTo>
                <a:lnTo>
                  <a:pt x="136474" y="127725"/>
                </a:lnTo>
                <a:lnTo>
                  <a:pt x="131623" y="128285"/>
                </a:lnTo>
                <a:lnTo>
                  <a:pt x="121717" y="126650"/>
                </a:lnTo>
                <a:lnTo>
                  <a:pt x="110823" y="123948"/>
                </a:lnTo>
                <a:lnTo>
                  <a:pt x="97514" y="122747"/>
                </a:lnTo>
                <a:lnTo>
                  <a:pt x="85391" y="124471"/>
                </a:lnTo>
                <a:lnTo>
                  <a:pt x="73511" y="127213"/>
                </a:lnTo>
                <a:lnTo>
                  <a:pt x="66788" y="127944"/>
                </a:lnTo>
                <a:lnTo>
                  <a:pt x="54236" y="128756"/>
                </a:lnTo>
                <a:lnTo>
                  <a:pt x="45836" y="129117"/>
                </a:lnTo>
                <a:lnTo>
                  <a:pt x="42410" y="130060"/>
                </a:lnTo>
                <a:lnTo>
                  <a:pt x="33545" y="134585"/>
                </a:lnTo>
                <a:lnTo>
                  <a:pt x="28173" y="135941"/>
                </a:lnTo>
                <a:lnTo>
                  <a:pt x="27249" y="137150"/>
                </a:lnTo>
                <a:lnTo>
                  <a:pt x="27479" y="138801"/>
                </a:lnTo>
                <a:lnTo>
                  <a:pt x="29993" y="142895"/>
                </a:lnTo>
                <a:lnTo>
                  <a:pt x="33932" y="147537"/>
                </a:lnTo>
                <a:lnTo>
                  <a:pt x="40763" y="152422"/>
                </a:lnTo>
                <a:lnTo>
                  <a:pt x="44955" y="154910"/>
                </a:lnTo>
                <a:lnTo>
                  <a:pt x="56386" y="157674"/>
                </a:lnTo>
                <a:lnTo>
                  <a:pt x="62991" y="158412"/>
                </a:lnTo>
                <a:lnTo>
                  <a:pt x="69934" y="159750"/>
                </a:lnTo>
                <a:lnTo>
                  <a:pt x="77103" y="161488"/>
                </a:lnTo>
                <a:lnTo>
                  <a:pt x="84422" y="163494"/>
                </a:lnTo>
                <a:lnTo>
                  <a:pt x="91842" y="163985"/>
                </a:lnTo>
                <a:lnTo>
                  <a:pt x="99328" y="163465"/>
                </a:lnTo>
                <a:lnTo>
                  <a:pt x="106858" y="162272"/>
                </a:lnTo>
                <a:lnTo>
                  <a:pt x="114419" y="161476"/>
                </a:lnTo>
                <a:lnTo>
                  <a:pt x="122000" y="160946"/>
                </a:lnTo>
                <a:lnTo>
                  <a:pt x="129593" y="160593"/>
                </a:lnTo>
                <a:lnTo>
                  <a:pt x="137195" y="159511"/>
                </a:lnTo>
                <a:lnTo>
                  <a:pt x="144804" y="157942"/>
                </a:lnTo>
                <a:lnTo>
                  <a:pt x="152416" y="156050"/>
                </a:lnTo>
                <a:lnTo>
                  <a:pt x="160031" y="153942"/>
                </a:lnTo>
                <a:lnTo>
                  <a:pt x="175264" y="149342"/>
                </a:lnTo>
                <a:lnTo>
                  <a:pt x="188244" y="144475"/>
                </a:lnTo>
                <a:lnTo>
                  <a:pt x="194076" y="141992"/>
                </a:lnTo>
                <a:lnTo>
                  <a:pt x="199657" y="138643"/>
                </a:lnTo>
                <a:lnTo>
                  <a:pt x="205072" y="134717"/>
                </a:lnTo>
                <a:lnTo>
                  <a:pt x="210374" y="130407"/>
                </a:lnTo>
                <a:lnTo>
                  <a:pt x="214756" y="125840"/>
                </a:lnTo>
                <a:lnTo>
                  <a:pt x="218524" y="121102"/>
                </a:lnTo>
                <a:lnTo>
                  <a:pt x="221883" y="116250"/>
                </a:lnTo>
                <a:lnTo>
                  <a:pt x="224968" y="112168"/>
                </a:lnTo>
                <a:lnTo>
                  <a:pt x="227872" y="108601"/>
                </a:lnTo>
                <a:lnTo>
                  <a:pt x="230655" y="105376"/>
                </a:lnTo>
                <a:lnTo>
                  <a:pt x="233357" y="101533"/>
                </a:lnTo>
                <a:lnTo>
                  <a:pt x="236005" y="97277"/>
                </a:lnTo>
                <a:lnTo>
                  <a:pt x="238617" y="92747"/>
                </a:lnTo>
                <a:lnTo>
                  <a:pt x="242051" y="88880"/>
                </a:lnTo>
                <a:lnTo>
                  <a:pt x="246034" y="85455"/>
                </a:lnTo>
                <a:lnTo>
                  <a:pt x="250383" y="82325"/>
                </a:lnTo>
                <a:lnTo>
                  <a:pt x="253281" y="79392"/>
                </a:lnTo>
                <a:lnTo>
                  <a:pt x="255215" y="76590"/>
                </a:lnTo>
                <a:lnTo>
                  <a:pt x="256503" y="73875"/>
                </a:lnTo>
                <a:lnTo>
                  <a:pt x="258209" y="72066"/>
                </a:lnTo>
                <a:lnTo>
                  <a:pt x="260192" y="70859"/>
                </a:lnTo>
                <a:lnTo>
                  <a:pt x="264655" y="69518"/>
                </a:lnTo>
                <a:lnTo>
                  <a:pt x="276925" y="68587"/>
                </a:lnTo>
                <a:lnTo>
                  <a:pt x="279443" y="69387"/>
                </a:lnTo>
                <a:lnTo>
                  <a:pt x="284500" y="72533"/>
                </a:lnTo>
                <a:lnTo>
                  <a:pt x="286186" y="74557"/>
                </a:lnTo>
                <a:lnTo>
                  <a:pt x="287311" y="76753"/>
                </a:lnTo>
                <a:lnTo>
                  <a:pt x="288061" y="79064"/>
                </a:lnTo>
                <a:lnTo>
                  <a:pt x="291151" y="83890"/>
                </a:lnTo>
                <a:lnTo>
                  <a:pt x="293161" y="86362"/>
                </a:lnTo>
                <a:lnTo>
                  <a:pt x="294501" y="89703"/>
                </a:lnTo>
                <a:lnTo>
                  <a:pt x="295394" y="93624"/>
                </a:lnTo>
                <a:lnTo>
                  <a:pt x="295989" y="97931"/>
                </a:lnTo>
                <a:lnTo>
                  <a:pt x="297232" y="102496"/>
                </a:lnTo>
                <a:lnTo>
                  <a:pt x="298909" y="107232"/>
                </a:lnTo>
                <a:lnTo>
                  <a:pt x="300873" y="112084"/>
                </a:lnTo>
                <a:lnTo>
                  <a:pt x="302181" y="117011"/>
                </a:lnTo>
                <a:lnTo>
                  <a:pt x="303054" y="121989"/>
                </a:lnTo>
                <a:lnTo>
                  <a:pt x="303636" y="127001"/>
                </a:lnTo>
                <a:lnTo>
                  <a:pt x="304025" y="132036"/>
                </a:lnTo>
                <a:lnTo>
                  <a:pt x="304283" y="137086"/>
                </a:lnTo>
                <a:lnTo>
                  <a:pt x="304646" y="150026"/>
                </a:lnTo>
                <a:lnTo>
                  <a:pt x="304799" y="167362"/>
                </a:lnTo>
                <a:lnTo>
                  <a:pt x="308845" y="163418"/>
                </a:lnTo>
                <a:lnTo>
                  <a:pt x="310036" y="160547"/>
                </a:lnTo>
                <a:lnTo>
                  <a:pt x="310831" y="156941"/>
                </a:lnTo>
                <a:lnTo>
                  <a:pt x="311360" y="152842"/>
                </a:lnTo>
                <a:lnTo>
                  <a:pt x="313407" y="147570"/>
                </a:lnTo>
                <a:lnTo>
                  <a:pt x="316465" y="141515"/>
                </a:lnTo>
                <a:lnTo>
                  <a:pt x="320197" y="134939"/>
                </a:lnTo>
                <a:lnTo>
                  <a:pt x="324378" y="128861"/>
                </a:lnTo>
                <a:lnTo>
                  <a:pt x="328858" y="123116"/>
                </a:lnTo>
                <a:lnTo>
                  <a:pt x="333539" y="117593"/>
                </a:lnTo>
                <a:lnTo>
                  <a:pt x="338353" y="112217"/>
                </a:lnTo>
                <a:lnTo>
                  <a:pt x="348217" y="101729"/>
                </a:lnTo>
                <a:lnTo>
                  <a:pt x="352371" y="95715"/>
                </a:lnTo>
                <a:lnTo>
                  <a:pt x="355987" y="89165"/>
                </a:lnTo>
                <a:lnTo>
                  <a:pt x="359245" y="82258"/>
                </a:lnTo>
                <a:lnTo>
                  <a:pt x="363110" y="76808"/>
                </a:lnTo>
                <a:lnTo>
                  <a:pt x="367380" y="72327"/>
                </a:lnTo>
                <a:lnTo>
                  <a:pt x="371920" y="68493"/>
                </a:lnTo>
                <a:lnTo>
                  <a:pt x="376640" y="65938"/>
                </a:lnTo>
                <a:lnTo>
                  <a:pt x="386400" y="63098"/>
                </a:lnTo>
                <a:lnTo>
                  <a:pt x="397370" y="61499"/>
                </a:lnTo>
                <a:lnTo>
                  <a:pt x="405982" y="61026"/>
                </a:lnTo>
                <a:lnTo>
                  <a:pt x="408661" y="61805"/>
                </a:lnTo>
                <a:lnTo>
                  <a:pt x="413896" y="64930"/>
                </a:lnTo>
                <a:lnTo>
                  <a:pt x="419046" y="69141"/>
                </a:lnTo>
                <a:lnTo>
                  <a:pt x="421604" y="71449"/>
                </a:lnTo>
                <a:lnTo>
                  <a:pt x="423309" y="74682"/>
                </a:lnTo>
                <a:lnTo>
                  <a:pt x="424446" y="78530"/>
                </a:lnTo>
                <a:lnTo>
                  <a:pt x="425204" y="82789"/>
                </a:lnTo>
                <a:lnTo>
                  <a:pt x="425710" y="87321"/>
                </a:lnTo>
                <a:lnTo>
                  <a:pt x="426046" y="92036"/>
                </a:lnTo>
                <a:lnTo>
                  <a:pt x="426271" y="96873"/>
                </a:lnTo>
                <a:lnTo>
                  <a:pt x="426521" y="106762"/>
                </a:lnTo>
                <a:lnTo>
                  <a:pt x="426720" y="137026"/>
                </a:lnTo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>
            <a:off x="4339010" y="4404361"/>
            <a:ext cx="6317" cy="1"/>
          </a:xfrm>
          <a:custGeom>
            <a:avLst/>
            <a:gdLst/>
            <a:ahLst/>
            <a:cxnLst/>
            <a:rect l="0" t="0" r="0" b="0"/>
            <a:pathLst>
              <a:path w="6317" h="1">
                <a:moveTo>
                  <a:pt x="4390" y="0"/>
                </a:moveTo>
                <a:lnTo>
                  <a:pt x="0" y="0"/>
                </a:lnTo>
                <a:lnTo>
                  <a:pt x="6316" y="0"/>
                </a:lnTo>
                <a:close/>
              </a:path>
            </a:pathLst>
          </a:custGeom>
          <a:ln w="38100" cap="flat" cmpd="sng" algn="ctr">
            <a:solidFill>
              <a:srgbClr val="0093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InkAnnotation205"/>
          <p:cNvSpPr/>
          <p:nvPr/>
        </p:nvSpPr>
        <p:spPr>
          <a:xfrm>
            <a:off x="632774" y="2828212"/>
            <a:ext cx="982667" cy="1408196"/>
          </a:xfrm>
          <a:custGeom>
            <a:avLst/>
            <a:gdLst/>
            <a:ahLst/>
            <a:cxnLst/>
            <a:rect l="0" t="0" r="0" b="0"/>
            <a:pathLst>
              <a:path w="982667" h="1408196">
                <a:moveTo>
                  <a:pt x="22546" y="1400888"/>
                </a:moveTo>
                <a:lnTo>
                  <a:pt x="7342" y="1400888"/>
                </a:lnTo>
                <a:lnTo>
                  <a:pt x="7317" y="1404933"/>
                </a:lnTo>
                <a:lnTo>
                  <a:pt x="6467" y="1406125"/>
                </a:lnTo>
                <a:lnTo>
                  <a:pt x="5053" y="1406920"/>
                </a:lnTo>
                <a:lnTo>
                  <a:pt x="746" y="1408195"/>
                </a:lnTo>
                <a:lnTo>
                  <a:pt x="393" y="1407453"/>
                </a:lnTo>
                <a:lnTo>
                  <a:pt x="0" y="1404370"/>
                </a:lnTo>
                <a:lnTo>
                  <a:pt x="742" y="1402362"/>
                </a:lnTo>
                <a:lnTo>
                  <a:pt x="3824" y="1397875"/>
                </a:lnTo>
                <a:lnTo>
                  <a:pt x="5759" y="1390800"/>
                </a:lnTo>
                <a:lnTo>
                  <a:pt x="7465" y="1382011"/>
                </a:lnTo>
                <a:lnTo>
                  <a:pt x="11046" y="1372461"/>
                </a:lnTo>
                <a:lnTo>
                  <a:pt x="15459" y="1364829"/>
                </a:lnTo>
                <a:lnTo>
                  <a:pt x="27696" y="1344274"/>
                </a:lnTo>
                <a:lnTo>
                  <a:pt x="47949" y="1304340"/>
                </a:lnTo>
                <a:lnTo>
                  <a:pt x="64190" y="1284042"/>
                </a:lnTo>
                <a:lnTo>
                  <a:pt x="73792" y="1273886"/>
                </a:lnTo>
                <a:lnTo>
                  <a:pt x="81447" y="1261469"/>
                </a:lnTo>
                <a:lnTo>
                  <a:pt x="88518" y="1248331"/>
                </a:lnTo>
                <a:lnTo>
                  <a:pt x="116743" y="1209594"/>
                </a:lnTo>
                <a:lnTo>
                  <a:pt x="141955" y="1172183"/>
                </a:lnTo>
                <a:lnTo>
                  <a:pt x="173361" y="1134175"/>
                </a:lnTo>
                <a:lnTo>
                  <a:pt x="200984" y="1096086"/>
                </a:lnTo>
                <a:lnTo>
                  <a:pt x="226656" y="1065608"/>
                </a:lnTo>
                <a:lnTo>
                  <a:pt x="253472" y="1027508"/>
                </a:lnTo>
                <a:lnTo>
                  <a:pt x="279058" y="985363"/>
                </a:lnTo>
                <a:lnTo>
                  <a:pt x="306740" y="941901"/>
                </a:lnTo>
                <a:lnTo>
                  <a:pt x="336799" y="898736"/>
                </a:lnTo>
                <a:lnTo>
                  <a:pt x="362813" y="855924"/>
                </a:lnTo>
                <a:lnTo>
                  <a:pt x="388294" y="812375"/>
                </a:lnTo>
                <a:lnTo>
                  <a:pt x="399307" y="793887"/>
                </a:lnTo>
                <a:lnTo>
                  <a:pt x="424816" y="759064"/>
                </a:lnTo>
                <a:lnTo>
                  <a:pt x="446412" y="719824"/>
                </a:lnTo>
                <a:lnTo>
                  <a:pt x="467831" y="684697"/>
                </a:lnTo>
                <a:lnTo>
                  <a:pt x="493385" y="646024"/>
                </a:lnTo>
                <a:lnTo>
                  <a:pt x="514990" y="609818"/>
                </a:lnTo>
                <a:lnTo>
                  <a:pt x="530327" y="572123"/>
                </a:lnTo>
                <a:lnTo>
                  <a:pt x="548784" y="532065"/>
                </a:lnTo>
                <a:lnTo>
                  <a:pt x="564691" y="491540"/>
                </a:lnTo>
                <a:lnTo>
                  <a:pt x="581223" y="456159"/>
                </a:lnTo>
                <a:lnTo>
                  <a:pt x="592410" y="428207"/>
                </a:lnTo>
                <a:lnTo>
                  <a:pt x="609366" y="402615"/>
                </a:lnTo>
                <a:lnTo>
                  <a:pt x="630453" y="354067"/>
                </a:lnTo>
                <a:lnTo>
                  <a:pt x="649086" y="311852"/>
                </a:lnTo>
                <a:lnTo>
                  <a:pt x="667773" y="272364"/>
                </a:lnTo>
                <a:lnTo>
                  <a:pt x="690638" y="220501"/>
                </a:lnTo>
                <a:lnTo>
                  <a:pt x="713499" y="179367"/>
                </a:lnTo>
                <a:lnTo>
                  <a:pt x="729464" y="150750"/>
                </a:lnTo>
                <a:lnTo>
                  <a:pt x="748551" y="111479"/>
                </a:lnTo>
                <a:lnTo>
                  <a:pt x="774171" y="70318"/>
                </a:lnTo>
                <a:lnTo>
                  <a:pt x="779370" y="61353"/>
                </a:lnTo>
                <a:lnTo>
                  <a:pt x="782246" y="51723"/>
                </a:lnTo>
                <a:lnTo>
                  <a:pt x="783013" y="46785"/>
                </a:lnTo>
                <a:lnTo>
                  <a:pt x="786122" y="39040"/>
                </a:lnTo>
                <a:lnTo>
                  <a:pt x="792633" y="29920"/>
                </a:lnTo>
                <a:lnTo>
                  <a:pt x="795017" y="27169"/>
                </a:lnTo>
                <a:lnTo>
                  <a:pt x="796607" y="24489"/>
                </a:lnTo>
                <a:lnTo>
                  <a:pt x="799691" y="16671"/>
                </a:lnTo>
                <a:lnTo>
                  <a:pt x="806223" y="7944"/>
                </a:lnTo>
                <a:lnTo>
                  <a:pt x="806880" y="4844"/>
                </a:lnTo>
                <a:lnTo>
                  <a:pt x="807302" y="0"/>
                </a:lnTo>
                <a:lnTo>
                  <a:pt x="806490" y="449"/>
                </a:lnTo>
                <a:lnTo>
                  <a:pt x="803330" y="3206"/>
                </a:lnTo>
                <a:lnTo>
                  <a:pt x="801302" y="4280"/>
                </a:lnTo>
                <a:lnTo>
                  <a:pt x="796791" y="5473"/>
                </a:lnTo>
                <a:lnTo>
                  <a:pt x="795249" y="6638"/>
                </a:lnTo>
                <a:lnTo>
                  <a:pt x="794221" y="8261"/>
                </a:lnTo>
                <a:lnTo>
                  <a:pt x="793536" y="10190"/>
                </a:lnTo>
                <a:lnTo>
                  <a:pt x="763524" y="47883"/>
                </a:lnTo>
                <a:lnTo>
                  <a:pt x="737047" y="82676"/>
                </a:lnTo>
                <a:lnTo>
                  <a:pt x="703162" y="124752"/>
                </a:lnTo>
                <a:lnTo>
                  <a:pt x="695317" y="137756"/>
                </a:lnTo>
                <a:lnTo>
                  <a:pt x="674614" y="174304"/>
                </a:lnTo>
                <a:lnTo>
                  <a:pt x="649832" y="212199"/>
                </a:lnTo>
                <a:lnTo>
                  <a:pt x="626771" y="250272"/>
                </a:lnTo>
                <a:lnTo>
                  <a:pt x="606038" y="293606"/>
                </a:lnTo>
                <a:lnTo>
                  <a:pt x="581253" y="333774"/>
                </a:lnTo>
                <a:lnTo>
                  <a:pt x="561965" y="378178"/>
                </a:lnTo>
                <a:lnTo>
                  <a:pt x="538802" y="418540"/>
                </a:lnTo>
                <a:lnTo>
                  <a:pt x="519818" y="471370"/>
                </a:lnTo>
                <a:lnTo>
                  <a:pt x="501992" y="507616"/>
                </a:lnTo>
                <a:lnTo>
                  <a:pt x="482362" y="548067"/>
                </a:lnTo>
                <a:lnTo>
                  <a:pt x="466277" y="583914"/>
                </a:lnTo>
                <a:lnTo>
                  <a:pt x="455153" y="607924"/>
                </a:lnTo>
                <a:lnTo>
                  <a:pt x="446803" y="624280"/>
                </a:lnTo>
                <a:lnTo>
                  <a:pt x="427786" y="668280"/>
                </a:lnTo>
                <a:lnTo>
                  <a:pt x="413634" y="704870"/>
                </a:lnTo>
                <a:lnTo>
                  <a:pt x="394547" y="745226"/>
                </a:lnTo>
                <a:lnTo>
                  <a:pt x="378219" y="781217"/>
                </a:lnTo>
                <a:lnTo>
                  <a:pt x="359205" y="821445"/>
                </a:lnTo>
                <a:lnTo>
                  <a:pt x="340844" y="859825"/>
                </a:lnTo>
                <a:lnTo>
                  <a:pt x="322194" y="897962"/>
                </a:lnTo>
                <a:lnTo>
                  <a:pt x="294944" y="943688"/>
                </a:lnTo>
                <a:lnTo>
                  <a:pt x="279502" y="981788"/>
                </a:lnTo>
                <a:lnTo>
                  <a:pt x="271933" y="994771"/>
                </a:lnTo>
                <a:lnTo>
                  <a:pt x="263771" y="1007031"/>
                </a:lnTo>
                <a:lnTo>
                  <a:pt x="253570" y="1027368"/>
                </a:lnTo>
                <a:lnTo>
                  <a:pt x="244885" y="1039017"/>
                </a:lnTo>
                <a:lnTo>
                  <a:pt x="241892" y="1045340"/>
                </a:lnTo>
                <a:lnTo>
                  <a:pt x="235987" y="1065529"/>
                </a:lnTo>
                <a:lnTo>
                  <a:pt x="216151" y="1103635"/>
                </a:lnTo>
                <a:lnTo>
                  <a:pt x="195288" y="1146786"/>
                </a:lnTo>
                <a:lnTo>
                  <a:pt x="182569" y="1170017"/>
                </a:lnTo>
                <a:lnTo>
                  <a:pt x="174947" y="1181493"/>
                </a:lnTo>
                <a:lnTo>
                  <a:pt x="159706" y="1208269"/>
                </a:lnTo>
                <a:lnTo>
                  <a:pt x="157166" y="1211515"/>
                </a:lnTo>
                <a:lnTo>
                  <a:pt x="154344" y="1217380"/>
                </a:lnTo>
                <a:lnTo>
                  <a:pt x="153591" y="1220129"/>
                </a:lnTo>
                <a:lnTo>
                  <a:pt x="150497" y="1225443"/>
                </a:lnTo>
                <a:lnTo>
                  <a:pt x="148487" y="1228044"/>
                </a:lnTo>
                <a:lnTo>
                  <a:pt x="147147" y="1231472"/>
                </a:lnTo>
                <a:lnTo>
                  <a:pt x="145658" y="1239797"/>
                </a:lnTo>
                <a:lnTo>
                  <a:pt x="144414" y="1242694"/>
                </a:lnTo>
                <a:lnTo>
                  <a:pt x="142738" y="1244625"/>
                </a:lnTo>
                <a:lnTo>
                  <a:pt x="136334" y="1249602"/>
                </a:lnTo>
                <a:lnTo>
                  <a:pt x="133965" y="1251770"/>
                </a:lnTo>
                <a:lnTo>
                  <a:pt x="132385" y="1254063"/>
                </a:lnTo>
                <a:lnTo>
                  <a:pt x="130630" y="1258868"/>
                </a:lnTo>
                <a:lnTo>
                  <a:pt x="129642" y="1266333"/>
                </a:lnTo>
                <a:lnTo>
                  <a:pt x="128657" y="1268005"/>
                </a:lnTo>
                <a:lnTo>
                  <a:pt x="127153" y="1269119"/>
                </a:lnTo>
                <a:lnTo>
                  <a:pt x="125304" y="1269862"/>
                </a:lnTo>
                <a:lnTo>
                  <a:pt x="124072" y="1271204"/>
                </a:lnTo>
                <a:lnTo>
                  <a:pt x="123250" y="1272946"/>
                </a:lnTo>
                <a:lnTo>
                  <a:pt x="122702" y="1274953"/>
                </a:lnTo>
                <a:lnTo>
                  <a:pt x="119835" y="1279442"/>
                </a:lnTo>
                <a:lnTo>
                  <a:pt x="108978" y="1292393"/>
                </a:lnTo>
                <a:lnTo>
                  <a:pt x="106710" y="1300419"/>
                </a:lnTo>
                <a:lnTo>
                  <a:pt x="105749" y="1300888"/>
                </a:lnTo>
                <a:lnTo>
                  <a:pt x="102423" y="1301410"/>
                </a:lnTo>
                <a:lnTo>
                  <a:pt x="101197" y="1302396"/>
                </a:lnTo>
                <a:lnTo>
                  <a:pt x="100380" y="1303900"/>
                </a:lnTo>
                <a:lnTo>
                  <a:pt x="98842" y="1309124"/>
                </a:lnTo>
                <a:lnTo>
                  <a:pt x="98746" y="1317040"/>
                </a:lnTo>
                <a:lnTo>
                  <a:pt x="98746" y="1313014"/>
                </a:lnTo>
                <a:lnTo>
                  <a:pt x="99593" y="1310980"/>
                </a:lnTo>
                <a:lnTo>
                  <a:pt x="102791" y="1306460"/>
                </a:lnTo>
                <a:lnTo>
                  <a:pt x="120216" y="1285860"/>
                </a:lnTo>
                <a:lnTo>
                  <a:pt x="131072" y="1271133"/>
                </a:lnTo>
                <a:lnTo>
                  <a:pt x="142755" y="1256044"/>
                </a:lnTo>
                <a:lnTo>
                  <a:pt x="153837" y="1240849"/>
                </a:lnTo>
                <a:lnTo>
                  <a:pt x="165587" y="1225623"/>
                </a:lnTo>
                <a:lnTo>
                  <a:pt x="190702" y="1186859"/>
                </a:lnTo>
                <a:lnTo>
                  <a:pt x="220711" y="1145523"/>
                </a:lnTo>
                <a:lnTo>
                  <a:pt x="246919" y="1103350"/>
                </a:lnTo>
                <a:lnTo>
                  <a:pt x="272418" y="1065036"/>
                </a:lnTo>
                <a:lnTo>
                  <a:pt x="298058" y="1024855"/>
                </a:lnTo>
                <a:lnTo>
                  <a:pt x="328428" y="984306"/>
                </a:lnTo>
                <a:lnTo>
                  <a:pt x="354666" y="953842"/>
                </a:lnTo>
                <a:lnTo>
                  <a:pt x="381818" y="913207"/>
                </a:lnTo>
                <a:lnTo>
                  <a:pt x="406139" y="880470"/>
                </a:lnTo>
                <a:lnTo>
                  <a:pt x="440653" y="835527"/>
                </a:lnTo>
                <a:lnTo>
                  <a:pt x="464212" y="800257"/>
                </a:lnTo>
                <a:lnTo>
                  <a:pt x="491324" y="767040"/>
                </a:lnTo>
                <a:lnTo>
                  <a:pt x="520806" y="731704"/>
                </a:lnTo>
                <a:lnTo>
                  <a:pt x="546945" y="694423"/>
                </a:lnTo>
                <a:lnTo>
                  <a:pt x="570777" y="660611"/>
                </a:lnTo>
                <a:lnTo>
                  <a:pt x="623431" y="591811"/>
                </a:lnTo>
                <a:lnTo>
                  <a:pt x="647062" y="556453"/>
                </a:lnTo>
                <a:lnTo>
                  <a:pt x="677802" y="511817"/>
                </a:lnTo>
                <a:lnTo>
                  <a:pt x="700707" y="476401"/>
                </a:lnTo>
                <a:lnTo>
                  <a:pt x="731202" y="433664"/>
                </a:lnTo>
                <a:lnTo>
                  <a:pt x="761685" y="392610"/>
                </a:lnTo>
                <a:lnTo>
                  <a:pt x="788591" y="362058"/>
                </a:lnTo>
                <a:lnTo>
                  <a:pt x="816703" y="322241"/>
                </a:lnTo>
                <a:lnTo>
                  <a:pt x="845837" y="289038"/>
                </a:lnTo>
                <a:lnTo>
                  <a:pt x="872006" y="258020"/>
                </a:lnTo>
                <a:lnTo>
                  <a:pt x="898718" y="222197"/>
                </a:lnTo>
                <a:lnTo>
                  <a:pt x="914989" y="197642"/>
                </a:lnTo>
                <a:lnTo>
                  <a:pt x="930759" y="168847"/>
                </a:lnTo>
                <a:lnTo>
                  <a:pt x="954068" y="140517"/>
                </a:lnTo>
                <a:lnTo>
                  <a:pt x="960925" y="126983"/>
                </a:lnTo>
                <a:lnTo>
                  <a:pt x="964537" y="114759"/>
                </a:lnTo>
                <a:lnTo>
                  <a:pt x="966988" y="104528"/>
                </a:lnTo>
                <a:lnTo>
                  <a:pt x="980531" y="76838"/>
                </a:lnTo>
                <a:lnTo>
                  <a:pt x="982385" y="67786"/>
                </a:lnTo>
                <a:lnTo>
                  <a:pt x="982666" y="59768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InkAnnotation206"/>
          <p:cNvSpPr/>
          <p:nvPr/>
        </p:nvSpPr>
        <p:spPr>
          <a:xfrm>
            <a:off x="1793930" y="3497583"/>
            <a:ext cx="972131" cy="1531618"/>
          </a:xfrm>
          <a:custGeom>
            <a:avLst/>
            <a:gdLst/>
            <a:ahLst/>
            <a:cxnLst/>
            <a:rect l="0" t="0" r="0" b="0"/>
            <a:pathLst>
              <a:path w="972131" h="1531618">
                <a:moveTo>
                  <a:pt x="4390" y="1531617"/>
                </a:moveTo>
                <a:lnTo>
                  <a:pt x="4390" y="1512654"/>
                </a:lnTo>
                <a:lnTo>
                  <a:pt x="3543" y="1510508"/>
                </a:lnTo>
                <a:lnTo>
                  <a:pt x="345" y="1505867"/>
                </a:lnTo>
                <a:lnTo>
                  <a:pt x="0" y="1503444"/>
                </a:lnTo>
                <a:lnTo>
                  <a:pt x="616" y="1500982"/>
                </a:lnTo>
                <a:lnTo>
                  <a:pt x="2713" y="1495988"/>
                </a:lnTo>
                <a:lnTo>
                  <a:pt x="4740" y="1487570"/>
                </a:lnTo>
                <a:lnTo>
                  <a:pt x="10323" y="1472242"/>
                </a:lnTo>
                <a:lnTo>
                  <a:pt x="15722" y="1452719"/>
                </a:lnTo>
                <a:lnTo>
                  <a:pt x="34916" y="1409790"/>
                </a:lnTo>
                <a:lnTo>
                  <a:pt x="52653" y="1363537"/>
                </a:lnTo>
                <a:lnTo>
                  <a:pt x="72970" y="1318438"/>
                </a:lnTo>
                <a:lnTo>
                  <a:pt x="88210" y="1290051"/>
                </a:lnTo>
                <a:lnTo>
                  <a:pt x="100063" y="1275377"/>
                </a:lnTo>
                <a:lnTo>
                  <a:pt x="101945" y="1270131"/>
                </a:lnTo>
                <a:lnTo>
                  <a:pt x="103447" y="1257337"/>
                </a:lnTo>
                <a:lnTo>
                  <a:pt x="103450" y="1267907"/>
                </a:lnTo>
                <a:lnTo>
                  <a:pt x="94043" y="1297202"/>
                </a:lnTo>
                <a:lnTo>
                  <a:pt x="90802" y="1306359"/>
                </a:lnTo>
                <a:lnTo>
                  <a:pt x="89362" y="1316074"/>
                </a:lnTo>
                <a:lnTo>
                  <a:pt x="87285" y="1321035"/>
                </a:lnTo>
                <a:lnTo>
                  <a:pt x="77117" y="1335261"/>
                </a:lnTo>
                <a:lnTo>
                  <a:pt x="71144" y="1342183"/>
                </a:lnTo>
                <a:lnTo>
                  <a:pt x="69213" y="1346061"/>
                </a:lnTo>
                <a:lnTo>
                  <a:pt x="57287" y="1379358"/>
                </a:lnTo>
                <a:lnTo>
                  <a:pt x="44972" y="1403789"/>
                </a:lnTo>
                <a:lnTo>
                  <a:pt x="19629" y="1439648"/>
                </a:lnTo>
                <a:lnTo>
                  <a:pt x="13515" y="1446188"/>
                </a:lnTo>
                <a:lnTo>
                  <a:pt x="13013" y="1447571"/>
                </a:lnTo>
                <a:lnTo>
                  <a:pt x="12022" y="1455312"/>
                </a:lnTo>
                <a:lnTo>
                  <a:pt x="12011" y="1448847"/>
                </a:lnTo>
                <a:lnTo>
                  <a:pt x="16056" y="1440018"/>
                </a:lnTo>
                <a:lnTo>
                  <a:pt x="22616" y="1430722"/>
                </a:lnTo>
                <a:lnTo>
                  <a:pt x="32418" y="1419149"/>
                </a:lnTo>
                <a:lnTo>
                  <a:pt x="52653" y="1388191"/>
                </a:lnTo>
                <a:lnTo>
                  <a:pt x="59989" y="1380948"/>
                </a:lnTo>
                <a:lnTo>
                  <a:pt x="64316" y="1377831"/>
                </a:lnTo>
                <a:lnTo>
                  <a:pt x="71382" y="1369852"/>
                </a:lnTo>
                <a:lnTo>
                  <a:pt x="85461" y="1352051"/>
                </a:lnTo>
                <a:lnTo>
                  <a:pt x="105982" y="1330987"/>
                </a:lnTo>
                <a:lnTo>
                  <a:pt x="107678" y="1328438"/>
                </a:lnTo>
                <a:lnTo>
                  <a:pt x="109563" y="1323346"/>
                </a:lnTo>
                <a:lnTo>
                  <a:pt x="110912" y="1321650"/>
                </a:lnTo>
                <a:lnTo>
                  <a:pt x="112658" y="1320519"/>
                </a:lnTo>
                <a:lnTo>
                  <a:pt x="118686" y="1318259"/>
                </a:lnTo>
                <a:lnTo>
                  <a:pt x="118687" y="1318258"/>
                </a:lnTo>
                <a:lnTo>
                  <a:pt x="114644" y="1322303"/>
                </a:lnTo>
                <a:lnTo>
                  <a:pt x="113453" y="1324341"/>
                </a:lnTo>
                <a:lnTo>
                  <a:pt x="110929" y="1331255"/>
                </a:lnTo>
                <a:lnTo>
                  <a:pt x="102920" y="1341176"/>
                </a:lnTo>
                <a:lnTo>
                  <a:pt x="95866" y="1348698"/>
                </a:lnTo>
                <a:lnTo>
                  <a:pt x="95841" y="1344681"/>
                </a:lnTo>
                <a:lnTo>
                  <a:pt x="96684" y="1343493"/>
                </a:lnTo>
                <a:lnTo>
                  <a:pt x="98093" y="1342701"/>
                </a:lnTo>
                <a:lnTo>
                  <a:pt x="99878" y="1342173"/>
                </a:lnTo>
                <a:lnTo>
                  <a:pt x="101069" y="1340128"/>
                </a:lnTo>
                <a:lnTo>
                  <a:pt x="103591" y="1330006"/>
                </a:lnTo>
                <a:lnTo>
                  <a:pt x="128614" y="1285349"/>
                </a:lnTo>
                <a:lnTo>
                  <a:pt x="145930" y="1254594"/>
                </a:lnTo>
                <a:lnTo>
                  <a:pt x="154889" y="1234483"/>
                </a:lnTo>
                <a:lnTo>
                  <a:pt x="170400" y="1209830"/>
                </a:lnTo>
                <a:lnTo>
                  <a:pt x="190599" y="1173247"/>
                </a:lnTo>
                <a:lnTo>
                  <a:pt x="215314" y="1131302"/>
                </a:lnTo>
                <a:lnTo>
                  <a:pt x="236397" y="1097978"/>
                </a:lnTo>
                <a:lnTo>
                  <a:pt x="261885" y="1064678"/>
                </a:lnTo>
                <a:lnTo>
                  <a:pt x="280498" y="1037947"/>
                </a:lnTo>
                <a:lnTo>
                  <a:pt x="299842" y="1011682"/>
                </a:lnTo>
                <a:lnTo>
                  <a:pt x="327589" y="967660"/>
                </a:lnTo>
                <a:lnTo>
                  <a:pt x="353276" y="931378"/>
                </a:lnTo>
                <a:lnTo>
                  <a:pt x="378952" y="895456"/>
                </a:lnTo>
                <a:lnTo>
                  <a:pt x="403247" y="856594"/>
                </a:lnTo>
                <a:lnTo>
                  <a:pt x="429369" y="823580"/>
                </a:lnTo>
                <a:lnTo>
                  <a:pt x="467468" y="771260"/>
                </a:lnTo>
                <a:lnTo>
                  <a:pt x="493231" y="735417"/>
                </a:lnTo>
                <a:lnTo>
                  <a:pt x="521933" y="700961"/>
                </a:lnTo>
                <a:lnTo>
                  <a:pt x="550074" y="656477"/>
                </a:lnTo>
                <a:lnTo>
                  <a:pt x="581866" y="617370"/>
                </a:lnTo>
                <a:lnTo>
                  <a:pt x="609540" y="573900"/>
                </a:lnTo>
                <a:lnTo>
                  <a:pt x="635218" y="541491"/>
                </a:lnTo>
                <a:lnTo>
                  <a:pt x="662035" y="502979"/>
                </a:lnTo>
                <a:lnTo>
                  <a:pt x="691667" y="464826"/>
                </a:lnTo>
                <a:lnTo>
                  <a:pt x="720196" y="426719"/>
                </a:lnTo>
                <a:lnTo>
                  <a:pt x="791789" y="320037"/>
                </a:lnTo>
                <a:lnTo>
                  <a:pt x="817190" y="285982"/>
                </a:lnTo>
                <a:lnTo>
                  <a:pt x="842590" y="250986"/>
                </a:lnTo>
                <a:lnTo>
                  <a:pt x="855572" y="228458"/>
                </a:lnTo>
                <a:lnTo>
                  <a:pt x="862753" y="214142"/>
                </a:lnTo>
                <a:lnTo>
                  <a:pt x="878903" y="188896"/>
                </a:lnTo>
                <a:lnTo>
                  <a:pt x="902410" y="143624"/>
                </a:lnTo>
                <a:lnTo>
                  <a:pt x="926267" y="99211"/>
                </a:lnTo>
                <a:lnTo>
                  <a:pt x="938245" y="73677"/>
                </a:lnTo>
                <a:lnTo>
                  <a:pt x="943235" y="53341"/>
                </a:lnTo>
                <a:lnTo>
                  <a:pt x="947435" y="44026"/>
                </a:lnTo>
                <a:lnTo>
                  <a:pt x="954559" y="34021"/>
                </a:lnTo>
                <a:lnTo>
                  <a:pt x="959523" y="28383"/>
                </a:lnTo>
                <a:lnTo>
                  <a:pt x="961185" y="25695"/>
                </a:lnTo>
                <a:lnTo>
                  <a:pt x="964371" y="17865"/>
                </a:lnTo>
                <a:lnTo>
                  <a:pt x="969455" y="10183"/>
                </a:lnTo>
                <a:lnTo>
                  <a:pt x="972129" y="2"/>
                </a:lnTo>
                <a:lnTo>
                  <a:pt x="972129" y="0"/>
                </a:lnTo>
                <a:lnTo>
                  <a:pt x="972130" y="4043"/>
                </a:lnTo>
                <a:lnTo>
                  <a:pt x="971283" y="6081"/>
                </a:lnTo>
                <a:lnTo>
                  <a:pt x="966893" y="12995"/>
                </a:lnTo>
                <a:lnTo>
                  <a:pt x="946625" y="58553"/>
                </a:lnTo>
                <a:lnTo>
                  <a:pt x="921328" y="102655"/>
                </a:lnTo>
                <a:lnTo>
                  <a:pt x="901010" y="149551"/>
                </a:lnTo>
                <a:lnTo>
                  <a:pt x="879209" y="190916"/>
                </a:lnTo>
                <a:lnTo>
                  <a:pt x="852671" y="238625"/>
                </a:lnTo>
                <a:lnTo>
                  <a:pt x="836711" y="267173"/>
                </a:lnTo>
                <a:lnTo>
                  <a:pt x="811594" y="314716"/>
                </a:lnTo>
                <a:lnTo>
                  <a:pt x="791879" y="357436"/>
                </a:lnTo>
                <a:lnTo>
                  <a:pt x="764481" y="404642"/>
                </a:lnTo>
                <a:lnTo>
                  <a:pt x="744982" y="448510"/>
                </a:lnTo>
                <a:lnTo>
                  <a:pt x="722055" y="495204"/>
                </a:lnTo>
                <a:lnTo>
                  <a:pt x="697425" y="526605"/>
                </a:lnTo>
                <a:lnTo>
                  <a:pt x="670154" y="570435"/>
                </a:lnTo>
                <a:lnTo>
                  <a:pt x="645976" y="617124"/>
                </a:lnTo>
                <a:lnTo>
                  <a:pt x="617701" y="655305"/>
                </a:lnTo>
                <a:lnTo>
                  <a:pt x="595695" y="698652"/>
                </a:lnTo>
                <a:lnTo>
                  <a:pt x="570922" y="741311"/>
                </a:lnTo>
                <a:lnTo>
                  <a:pt x="542657" y="785048"/>
                </a:lnTo>
                <a:lnTo>
                  <a:pt x="512371" y="825357"/>
                </a:lnTo>
                <a:lnTo>
                  <a:pt x="482860" y="870406"/>
                </a:lnTo>
                <a:lnTo>
                  <a:pt x="463816" y="895454"/>
                </a:lnTo>
                <a:lnTo>
                  <a:pt x="440947" y="921864"/>
                </a:lnTo>
                <a:lnTo>
                  <a:pt x="437668" y="926995"/>
                </a:lnTo>
                <a:lnTo>
                  <a:pt x="427251" y="937211"/>
                </a:lnTo>
                <a:lnTo>
                  <a:pt x="415848" y="947397"/>
                </a:lnTo>
                <a:lnTo>
                  <a:pt x="387275" y="982976"/>
                </a:lnTo>
                <a:lnTo>
                  <a:pt x="376070" y="998217"/>
                </a:lnTo>
                <a:lnTo>
                  <a:pt x="364284" y="1013458"/>
                </a:lnTo>
                <a:lnTo>
                  <a:pt x="353172" y="1028697"/>
                </a:lnTo>
                <a:lnTo>
                  <a:pt x="341413" y="1043937"/>
                </a:lnTo>
                <a:lnTo>
                  <a:pt x="316855" y="1089658"/>
                </a:lnTo>
                <a:lnTo>
                  <a:pt x="293951" y="1133120"/>
                </a:lnTo>
                <a:lnTo>
                  <a:pt x="266716" y="1168607"/>
                </a:lnTo>
                <a:lnTo>
                  <a:pt x="243168" y="1214122"/>
                </a:lnTo>
                <a:lnTo>
                  <a:pt x="238078" y="1224280"/>
                </a:lnTo>
                <a:lnTo>
                  <a:pt x="234689" y="1228512"/>
                </a:lnTo>
                <a:lnTo>
                  <a:pt x="226407" y="1235472"/>
                </a:lnTo>
                <a:lnTo>
                  <a:pt x="219340" y="1245904"/>
                </a:lnTo>
                <a:lnTo>
                  <a:pt x="210601" y="1261541"/>
                </a:lnTo>
                <a:lnTo>
                  <a:pt x="207904" y="1265207"/>
                </a:lnTo>
                <a:lnTo>
                  <a:pt x="204907" y="1273795"/>
                </a:lnTo>
                <a:lnTo>
                  <a:pt x="202729" y="1283256"/>
                </a:lnTo>
                <a:lnTo>
                  <a:pt x="192044" y="1308171"/>
                </a:lnTo>
                <a:lnTo>
                  <a:pt x="162176" y="1349774"/>
                </a:lnTo>
                <a:lnTo>
                  <a:pt x="154340" y="1362497"/>
                </a:lnTo>
                <a:lnTo>
                  <a:pt x="151468" y="1372068"/>
                </a:lnTo>
                <a:lnTo>
                  <a:pt x="150702" y="1376992"/>
                </a:lnTo>
                <a:lnTo>
                  <a:pt x="148498" y="1381120"/>
                </a:lnTo>
                <a:lnTo>
                  <a:pt x="135052" y="1396087"/>
                </a:lnTo>
                <a:lnTo>
                  <a:pt x="123991" y="1411054"/>
                </a:lnTo>
                <a:lnTo>
                  <a:pt x="113654" y="1423010"/>
                </a:lnTo>
                <a:lnTo>
                  <a:pt x="106849" y="1435185"/>
                </a:lnTo>
                <a:lnTo>
                  <a:pt x="103611" y="1444530"/>
                </a:lnTo>
                <a:lnTo>
                  <a:pt x="97665" y="1452662"/>
                </a:lnTo>
                <a:lnTo>
                  <a:pt x="83068" y="1468945"/>
                </a:lnTo>
                <a:lnTo>
                  <a:pt x="66853" y="1491697"/>
                </a:lnTo>
                <a:lnTo>
                  <a:pt x="51522" y="1507337"/>
                </a:lnTo>
                <a:lnTo>
                  <a:pt x="51051" y="1508657"/>
                </a:lnTo>
                <a:lnTo>
                  <a:pt x="50528" y="1512382"/>
                </a:lnTo>
                <a:lnTo>
                  <a:pt x="49542" y="1513714"/>
                </a:lnTo>
                <a:lnTo>
                  <a:pt x="48038" y="1514602"/>
                </a:lnTo>
                <a:lnTo>
                  <a:pt x="43586" y="1516027"/>
                </a:lnTo>
                <a:lnTo>
                  <a:pt x="43221" y="1516990"/>
                </a:lnTo>
                <a:lnTo>
                  <a:pt x="42586" y="1522907"/>
                </a:lnTo>
                <a:lnTo>
                  <a:pt x="41708" y="1523271"/>
                </a:lnTo>
                <a:lnTo>
                  <a:pt x="35937" y="1523901"/>
                </a:lnTo>
                <a:lnTo>
                  <a:pt x="36428" y="1523087"/>
                </a:lnTo>
                <a:lnTo>
                  <a:pt x="50350" y="1506298"/>
                </a:lnTo>
                <a:lnTo>
                  <a:pt x="65371" y="1475803"/>
                </a:lnTo>
                <a:lnTo>
                  <a:pt x="83131" y="1431353"/>
                </a:lnTo>
                <a:lnTo>
                  <a:pt x="90468" y="1419040"/>
                </a:lnTo>
                <a:lnTo>
                  <a:pt x="98527" y="1407076"/>
                </a:lnTo>
                <a:lnTo>
                  <a:pt x="108671" y="1386907"/>
                </a:lnTo>
                <a:lnTo>
                  <a:pt x="136705" y="1347117"/>
                </a:lnTo>
                <a:lnTo>
                  <a:pt x="161901" y="1303975"/>
                </a:lnTo>
                <a:lnTo>
                  <a:pt x="187433" y="1271879"/>
                </a:lnTo>
                <a:lnTo>
                  <a:pt x="209660" y="1233806"/>
                </a:lnTo>
                <a:lnTo>
                  <a:pt x="234402" y="1193673"/>
                </a:lnTo>
                <a:lnTo>
                  <a:pt x="258512" y="1153133"/>
                </a:lnTo>
                <a:lnTo>
                  <a:pt x="286856" y="1114770"/>
                </a:lnTo>
                <a:lnTo>
                  <a:pt x="316914" y="1074391"/>
                </a:lnTo>
                <a:lnTo>
                  <a:pt x="339701" y="1042142"/>
                </a:lnTo>
                <a:lnTo>
                  <a:pt x="375393" y="1000058"/>
                </a:lnTo>
                <a:lnTo>
                  <a:pt x="415557" y="943416"/>
                </a:lnTo>
                <a:lnTo>
                  <a:pt x="453929" y="885648"/>
                </a:lnTo>
                <a:lnTo>
                  <a:pt x="476818" y="851692"/>
                </a:lnTo>
                <a:lnTo>
                  <a:pt x="503262" y="806338"/>
                </a:lnTo>
                <a:lnTo>
                  <a:pt x="530029" y="759529"/>
                </a:lnTo>
                <a:lnTo>
                  <a:pt x="548849" y="727211"/>
                </a:lnTo>
                <a:lnTo>
                  <a:pt x="573428" y="696187"/>
                </a:lnTo>
                <a:lnTo>
                  <a:pt x="600020" y="653105"/>
                </a:lnTo>
                <a:lnTo>
                  <a:pt x="625436" y="608126"/>
                </a:lnTo>
                <a:lnTo>
                  <a:pt x="647609" y="566628"/>
                </a:lnTo>
                <a:lnTo>
                  <a:pt x="673312" y="525819"/>
                </a:lnTo>
                <a:lnTo>
                  <a:pt x="694946" y="485145"/>
                </a:lnTo>
                <a:lnTo>
                  <a:pt x="726659" y="434339"/>
                </a:lnTo>
                <a:lnTo>
                  <a:pt x="748288" y="393698"/>
                </a:lnTo>
                <a:lnTo>
                  <a:pt x="779062" y="332737"/>
                </a:lnTo>
                <a:lnTo>
                  <a:pt x="804486" y="287968"/>
                </a:lnTo>
                <a:lnTo>
                  <a:pt x="825500" y="244632"/>
                </a:lnTo>
                <a:lnTo>
                  <a:pt x="846834" y="213514"/>
                </a:lnTo>
                <a:lnTo>
                  <a:pt x="873442" y="167651"/>
                </a:lnTo>
                <a:lnTo>
                  <a:pt x="902091" y="124904"/>
                </a:lnTo>
                <a:lnTo>
                  <a:pt x="915460" y="109462"/>
                </a:lnTo>
                <a:lnTo>
                  <a:pt x="922789" y="96684"/>
                </a:lnTo>
                <a:lnTo>
                  <a:pt x="924801" y="90100"/>
                </a:lnTo>
                <a:lnTo>
                  <a:pt x="926184" y="88006"/>
                </a:lnTo>
                <a:lnTo>
                  <a:pt x="927953" y="86609"/>
                </a:lnTo>
                <a:lnTo>
                  <a:pt x="934030" y="83817"/>
                </a:lnTo>
              </a:path>
            </a:pathLst>
          </a:cu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7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7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14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415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Practice:</a:t>
            </a:r>
          </a:p>
        </p:txBody>
      </p:sp>
      <p:sp>
        <p:nvSpPr>
          <p:cNvPr id="59416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Give a name for the angle pairs given.</a:t>
            </a:r>
          </a:p>
        </p:txBody>
      </p:sp>
      <p:cxnSp>
        <p:nvCxnSpPr>
          <p:cNvPr id="59417" name="Straight Arrow Connector 29"/>
          <p:cNvCxnSpPr>
            <a:cxnSpLocks noChangeShapeType="1"/>
          </p:cNvCxnSpPr>
          <p:nvPr/>
        </p:nvCxnSpPr>
        <p:spPr bwMode="auto">
          <a:xfrm flipV="1">
            <a:off x="609600" y="2362200"/>
            <a:ext cx="2133600" cy="2590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9418" name="Straight Arrow Connector 29"/>
          <p:cNvCxnSpPr>
            <a:cxnSpLocks noChangeShapeType="1"/>
          </p:cNvCxnSpPr>
          <p:nvPr/>
        </p:nvCxnSpPr>
        <p:spPr bwMode="auto">
          <a:xfrm flipH="1" flipV="1">
            <a:off x="609600" y="3581400"/>
            <a:ext cx="1600200" cy="1219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59419" name="Straight Arrow Connector 29"/>
          <p:cNvCxnSpPr>
            <a:cxnSpLocks noChangeShapeType="1"/>
          </p:cNvCxnSpPr>
          <p:nvPr/>
        </p:nvCxnSpPr>
        <p:spPr bwMode="auto">
          <a:xfrm flipH="1" flipV="1">
            <a:off x="1295400" y="2590800"/>
            <a:ext cx="1905000" cy="9906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sp>
        <p:nvSpPr>
          <p:cNvPr id="59420" name="TextBox 33"/>
          <p:cNvSpPr txBox="1">
            <a:spLocks noChangeArrowheads="1"/>
          </p:cNvSpPr>
          <p:nvPr/>
        </p:nvSpPr>
        <p:spPr bwMode="auto">
          <a:xfrm>
            <a:off x="1981200" y="25146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59421" name="TextBox 33"/>
          <p:cNvSpPr txBox="1">
            <a:spLocks noChangeArrowheads="1"/>
          </p:cNvSpPr>
          <p:nvPr/>
        </p:nvSpPr>
        <p:spPr bwMode="auto">
          <a:xfrm>
            <a:off x="2362200" y="2743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9422" name="TextBox 33"/>
          <p:cNvSpPr txBox="1">
            <a:spLocks noChangeArrowheads="1"/>
          </p:cNvSpPr>
          <p:nvPr/>
        </p:nvSpPr>
        <p:spPr bwMode="auto">
          <a:xfrm>
            <a:off x="1752600" y="28956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59423" name="TextBox 33"/>
          <p:cNvSpPr txBox="1">
            <a:spLocks noChangeArrowheads="1"/>
          </p:cNvSpPr>
          <p:nvPr/>
        </p:nvSpPr>
        <p:spPr bwMode="auto">
          <a:xfrm>
            <a:off x="2133600" y="3124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59424" name="TextBox 33"/>
          <p:cNvSpPr txBox="1">
            <a:spLocks noChangeArrowheads="1"/>
          </p:cNvSpPr>
          <p:nvPr/>
        </p:nvSpPr>
        <p:spPr bwMode="auto">
          <a:xfrm>
            <a:off x="1123950" y="3611563"/>
            <a:ext cx="323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59425" name="TextBox 33"/>
          <p:cNvSpPr txBox="1">
            <a:spLocks noChangeArrowheads="1"/>
          </p:cNvSpPr>
          <p:nvPr/>
        </p:nvSpPr>
        <p:spPr bwMode="auto">
          <a:xfrm>
            <a:off x="1447800" y="3886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9426" name="TextBox 33"/>
          <p:cNvSpPr txBox="1">
            <a:spLocks noChangeArrowheads="1"/>
          </p:cNvSpPr>
          <p:nvPr/>
        </p:nvSpPr>
        <p:spPr bwMode="auto">
          <a:xfrm>
            <a:off x="838200" y="39624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59427" name="TextBox 33"/>
          <p:cNvSpPr txBox="1">
            <a:spLocks noChangeArrowheads="1"/>
          </p:cNvSpPr>
          <p:nvPr/>
        </p:nvSpPr>
        <p:spPr bwMode="auto">
          <a:xfrm>
            <a:off x="1143000" y="41910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graphicFrame>
        <p:nvGraphicFramePr>
          <p:cNvPr id="59408" name="Object 16"/>
          <p:cNvGraphicFramePr>
            <a:graphicFrameLocks noChangeAspect="1"/>
          </p:cNvGraphicFramePr>
          <p:nvPr/>
        </p:nvGraphicFramePr>
        <p:xfrm>
          <a:off x="3808413" y="1876425"/>
          <a:ext cx="201136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0" name="Equation" r:id="rId4" imgW="914400" imgH="203040" progId="Equation.3">
                  <p:embed/>
                </p:oleObj>
              </mc:Choice>
              <mc:Fallback>
                <p:oleObj name="Equation" r:id="rId4" imgW="914400" imgH="203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8413" y="1876425"/>
                        <a:ext cx="201136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09" name="Object 17"/>
          <p:cNvGraphicFramePr>
            <a:graphicFrameLocks noChangeAspect="1"/>
          </p:cNvGraphicFramePr>
          <p:nvPr/>
        </p:nvGraphicFramePr>
        <p:xfrm>
          <a:off x="3795713" y="3249613"/>
          <a:ext cx="2039937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1" name="Equation" r:id="rId6" imgW="927000" imgH="203040" progId="Equation.3">
                  <p:embed/>
                </p:oleObj>
              </mc:Choice>
              <mc:Fallback>
                <p:oleObj name="Equation" r:id="rId6" imgW="927000" imgH="203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3249613"/>
                        <a:ext cx="2039937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0" name="Object 18"/>
          <p:cNvGraphicFramePr>
            <a:graphicFrameLocks noChangeAspect="1"/>
          </p:cNvGraphicFramePr>
          <p:nvPr/>
        </p:nvGraphicFramePr>
        <p:xfrm>
          <a:off x="3781425" y="3935413"/>
          <a:ext cx="2068513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2" name="Equation" r:id="rId8" imgW="939600" imgH="203040" progId="Equation.3">
                  <p:embed/>
                </p:oleObj>
              </mc:Choice>
              <mc:Fallback>
                <p:oleObj name="Equation" r:id="rId8" imgW="939600" imgH="203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425" y="3935413"/>
                        <a:ext cx="2068513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1" name="Object 19"/>
          <p:cNvGraphicFramePr>
            <a:graphicFrameLocks noChangeAspect="1"/>
          </p:cNvGraphicFramePr>
          <p:nvPr/>
        </p:nvGraphicFramePr>
        <p:xfrm>
          <a:off x="3795713" y="4610100"/>
          <a:ext cx="206851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3" name="Equation" r:id="rId10" imgW="939600" imgH="203040" progId="Equation.3">
                  <p:embed/>
                </p:oleObj>
              </mc:Choice>
              <mc:Fallback>
                <p:oleObj name="Equation" r:id="rId10" imgW="939600" imgH="2030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4610100"/>
                        <a:ext cx="206851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2" name="Object 20"/>
          <p:cNvGraphicFramePr>
            <a:graphicFrameLocks noChangeAspect="1"/>
          </p:cNvGraphicFramePr>
          <p:nvPr/>
        </p:nvGraphicFramePr>
        <p:xfrm>
          <a:off x="3795713" y="5383213"/>
          <a:ext cx="201136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4" name="Equation" r:id="rId12" imgW="914400" imgH="203040" progId="Equation.3">
                  <p:embed/>
                </p:oleObj>
              </mc:Choice>
              <mc:Fallback>
                <p:oleObj name="Equation" r:id="rId12" imgW="914400" imgH="2030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5383213"/>
                        <a:ext cx="2011362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413" name="Object 21"/>
          <p:cNvGraphicFramePr>
            <a:graphicFrameLocks noChangeAspect="1"/>
          </p:cNvGraphicFramePr>
          <p:nvPr/>
        </p:nvGraphicFramePr>
        <p:xfrm>
          <a:off x="3781425" y="2563813"/>
          <a:ext cx="20669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425" name="Equation" r:id="rId14" imgW="939600" imgH="203040" progId="Equation.3">
                  <p:embed/>
                </p:oleObj>
              </mc:Choice>
              <mc:Fallback>
                <p:oleObj name="Equation" r:id="rId14" imgW="939600" imgH="2030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425" y="2563813"/>
                        <a:ext cx="206692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9448" name="Group 59447"/>
          <p:cNvGrpSpPr/>
          <p:nvPr/>
        </p:nvGrpSpPr>
        <p:grpSpPr>
          <a:xfrm>
            <a:off x="5745480" y="1852112"/>
            <a:ext cx="2933360" cy="4106730"/>
            <a:chOff x="5745480" y="1852112"/>
            <a:chExt cx="2933360" cy="4106730"/>
          </a:xfrm>
        </p:grpSpPr>
        <p:sp>
          <p:nvSpPr>
            <p:cNvPr id="2" name="SMARTInkAnnotation126"/>
            <p:cNvSpPr/>
            <p:nvPr/>
          </p:nvSpPr>
          <p:spPr>
            <a:xfrm>
              <a:off x="5869621" y="1852112"/>
              <a:ext cx="386400" cy="493157"/>
            </a:xfrm>
            <a:custGeom>
              <a:avLst/>
              <a:gdLst/>
              <a:ahLst/>
              <a:cxnLst/>
              <a:rect l="0" t="0" r="0" b="0"/>
              <a:pathLst>
                <a:path w="386400" h="493157">
                  <a:moveTo>
                    <a:pt x="249240" y="60508"/>
                  </a:moveTo>
                  <a:lnTo>
                    <a:pt x="249240" y="56463"/>
                  </a:lnTo>
                  <a:lnTo>
                    <a:pt x="255271" y="41296"/>
                  </a:lnTo>
                  <a:lnTo>
                    <a:pt x="262733" y="26808"/>
                  </a:lnTo>
                  <a:lnTo>
                    <a:pt x="268948" y="17879"/>
                  </a:lnTo>
                  <a:lnTo>
                    <a:pt x="272012" y="9871"/>
                  </a:lnTo>
                  <a:lnTo>
                    <a:pt x="279369" y="0"/>
                  </a:lnTo>
                  <a:lnTo>
                    <a:pt x="275570" y="3727"/>
                  </a:lnTo>
                  <a:lnTo>
                    <a:pt x="265037" y="10194"/>
                  </a:lnTo>
                  <a:lnTo>
                    <a:pt x="255979" y="17262"/>
                  </a:lnTo>
                  <a:lnTo>
                    <a:pt x="245461" y="27741"/>
                  </a:lnTo>
                  <a:lnTo>
                    <a:pt x="239101" y="35276"/>
                  </a:lnTo>
                  <a:lnTo>
                    <a:pt x="232320" y="43687"/>
                  </a:lnTo>
                  <a:lnTo>
                    <a:pt x="224413" y="51834"/>
                  </a:lnTo>
                  <a:lnTo>
                    <a:pt x="215755" y="59805"/>
                  </a:lnTo>
                  <a:lnTo>
                    <a:pt x="206597" y="67660"/>
                  </a:lnTo>
                  <a:lnTo>
                    <a:pt x="197104" y="77129"/>
                  </a:lnTo>
                  <a:lnTo>
                    <a:pt x="187390" y="87675"/>
                  </a:lnTo>
                  <a:lnTo>
                    <a:pt x="177527" y="98940"/>
                  </a:lnTo>
                  <a:lnTo>
                    <a:pt x="165871" y="110682"/>
                  </a:lnTo>
                  <a:lnTo>
                    <a:pt x="153020" y="122744"/>
                  </a:lnTo>
                  <a:lnTo>
                    <a:pt x="139373" y="135019"/>
                  </a:lnTo>
                  <a:lnTo>
                    <a:pt x="126889" y="148282"/>
                  </a:lnTo>
                  <a:lnTo>
                    <a:pt x="115179" y="162204"/>
                  </a:lnTo>
                  <a:lnTo>
                    <a:pt x="103985" y="176565"/>
                  </a:lnTo>
                  <a:lnTo>
                    <a:pt x="93137" y="191219"/>
                  </a:lnTo>
                  <a:lnTo>
                    <a:pt x="72052" y="221049"/>
                  </a:lnTo>
                  <a:lnTo>
                    <a:pt x="41141" y="266402"/>
                  </a:lnTo>
                  <a:lnTo>
                    <a:pt x="32614" y="280744"/>
                  </a:lnTo>
                  <a:lnTo>
                    <a:pt x="25236" y="294539"/>
                  </a:lnTo>
                  <a:lnTo>
                    <a:pt x="18624" y="307969"/>
                  </a:lnTo>
                  <a:lnTo>
                    <a:pt x="13369" y="321155"/>
                  </a:lnTo>
                  <a:lnTo>
                    <a:pt x="9019" y="334179"/>
                  </a:lnTo>
                  <a:lnTo>
                    <a:pt x="5272" y="347096"/>
                  </a:lnTo>
                  <a:lnTo>
                    <a:pt x="2775" y="359940"/>
                  </a:lnTo>
                  <a:lnTo>
                    <a:pt x="1110" y="372736"/>
                  </a:lnTo>
                  <a:lnTo>
                    <a:pt x="0" y="385500"/>
                  </a:lnTo>
                  <a:lnTo>
                    <a:pt x="106" y="397396"/>
                  </a:lnTo>
                  <a:lnTo>
                    <a:pt x="1023" y="408713"/>
                  </a:lnTo>
                  <a:lnTo>
                    <a:pt x="2483" y="419645"/>
                  </a:lnTo>
                  <a:lnTo>
                    <a:pt x="5995" y="429473"/>
                  </a:lnTo>
                  <a:lnTo>
                    <a:pt x="10876" y="438564"/>
                  </a:lnTo>
                  <a:lnTo>
                    <a:pt x="16671" y="447165"/>
                  </a:lnTo>
                  <a:lnTo>
                    <a:pt x="23920" y="454593"/>
                  </a:lnTo>
                  <a:lnTo>
                    <a:pt x="32140" y="461238"/>
                  </a:lnTo>
                  <a:lnTo>
                    <a:pt x="41007" y="467361"/>
                  </a:lnTo>
                  <a:lnTo>
                    <a:pt x="51151" y="472290"/>
                  </a:lnTo>
                  <a:lnTo>
                    <a:pt x="62148" y="476423"/>
                  </a:lnTo>
                  <a:lnTo>
                    <a:pt x="73711" y="480025"/>
                  </a:lnTo>
                  <a:lnTo>
                    <a:pt x="87347" y="483272"/>
                  </a:lnTo>
                  <a:lnTo>
                    <a:pt x="102365" y="486284"/>
                  </a:lnTo>
                  <a:lnTo>
                    <a:pt x="118303" y="489139"/>
                  </a:lnTo>
                  <a:lnTo>
                    <a:pt x="134855" y="491042"/>
                  </a:lnTo>
                  <a:lnTo>
                    <a:pt x="151816" y="492310"/>
                  </a:lnTo>
                  <a:lnTo>
                    <a:pt x="169050" y="493156"/>
                  </a:lnTo>
                  <a:lnTo>
                    <a:pt x="186467" y="492874"/>
                  </a:lnTo>
                  <a:lnTo>
                    <a:pt x="204005" y="491838"/>
                  </a:lnTo>
                  <a:lnTo>
                    <a:pt x="221623" y="490302"/>
                  </a:lnTo>
                  <a:lnTo>
                    <a:pt x="257003" y="486336"/>
                  </a:lnTo>
                  <a:lnTo>
                    <a:pt x="328008" y="476892"/>
                  </a:lnTo>
                  <a:lnTo>
                    <a:pt x="342392" y="474411"/>
                  </a:lnTo>
                  <a:lnTo>
                    <a:pt x="354522" y="471910"/>
                  </a:lnTo>
                  <a:lnTo>
                    <a:pt x="386399" y="464368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SMARTInkAnnotation127"/>
            <p:cNvSpPr/>
            <p:nvPr/>
          </p:nvSpPr>
          <p:spPr>
            <a:xfrm>
              <a:off x="6211258" y="2156460"/>
              <a:ext cx="174228" cy="143973"/>
            </a:xfrm>
            <a:custGeom>
              <a:avLst/>
              <a:gdLst/>
              <a:ahLst/>
              <a:cxnLst/>
              <a:rect l="0" t="0" r="0" b="0"/>
              <a:pathLst>
                <a:path w="174228" h="143973">
                  <a:moveTo>
                    <a:pt x="159062" y="0"/>
                  </a:moveTo>
                  <a:lnTo>
                    <a:pt x="155017" y="0"/>
                  </a:lnTo>
                  <a:lnTo>
                    <a:pt x="152978" y="847"/>
                  </a:lnTo>
                  <a:lnTo>
                    <a:pt x="148457" y="4045"/>
                  </a:lnTo>
                  <a:lnTo>
                    <a:pt x="145218" y="5237"/>
                  </a:lnTo>
                  <a:lnTo>
                    <a:pt x="141366" y="6031"/>
                  </a:lnTo>
                  <a:lnTo>
                    <a:pt x="137105" y="6561"/>
                  </a:lnTo>
                  <a:lnTo>
                    <a:pt x="131724" y="8607"/>
                  </a:lnTo>
                  <a:lnTo>
                    <a:pt x="125596" y="11665"/>
                  </a:lnTo>
                  <a:lnTo>
                    <a:pt x="118972" y="15397"/>
                  </a:lnTo>
                  <a:lnTo>
                    <a:pt x="112015" y="18731"/>
                  </a:lnTo>
                  <a:lnTo>
                    <a:pt x="104838" y="21801"/>
                  </a:lnTo>
                  <a:lnTo>
                    <a:pt x="97513" y="24694"/>
                  </a:lnTo>
                  <a:lnTo>
                    <a:pt x="90089" y="28316"/>
                  </a:lnTo>
                  <a:lnTo>
                    <a:pt x="82600" y="32424"/>
                  </a:lnTo>
                  <a:lnTo>
                    <a:pt x="75068" y="36856"/>
                  </a:lnTo>
                  <a:lnTo>
                    <a:pt x="66659" y="42351"/>
                  </a:lnTo>
                  <a:lnTo>
                    <a:pt x="57667" y="48554"/>
                  </a:lnTo>
                  <a:lnTo>
                    <a:pt x="48285" y="55229"/>
                  </a:lnTo>
                  <a:lnTo>
                    <a:pt x="40338" y="61373"/>
                  </a:lnTo>
                  <a:lnTo>
                    <a:pt x="33345" y="67162"/>
                  </a:lnTo>
                  <a:lnTo>
                    <a:pt x="26991" y="72715"/>
                  </a:lnTo>
                  <a:lnTo>
                    <a:pt x="21062" y="78956"/>
                  </a:lnTo>
                  <a:lnTo>
                    <a:pt x="15415" y="85658"/>
                  </a:lnTo>
                  <a:lnTo>
                    <a:pt x="9957" y="92665"/>
                  </a:lnTo>
                  <a:lnTo>
                    <a:pt x="6319" y="99030"/>
                  </a:lnTo>
                  <a:lnTo>
                    <a:pt x="3893" y="104967"/>
                  </a:lnTo>
                  <a:lnTo>
                    <a:pt x="2276" y="110618"/>
                  </a:lnTo>
                  <a:lnTo>
                    <a:pt x="1198" y="115232"/>
                  </a:lnTo>
                  <a:lnTo>
                    <a:pt x="480" y="119155"/>
                  </a:lnTo>
                  <a:lnTo>
                    <a:pt x="0" y="122616"/>
                  </a:lnTo>
                  <a:lnTo>
                    <a:pt x="1374" y="126618"/>
                  </a:lnTo>
                  <a:lnTo>
                    <a:pt x="3984" y="130979"/>
                  </a:lnTo>
                  <a:lnTo>
                    <a:pt x="7416" y="135579"/>
                  </a:lnTo>
                  <a:lnTo>
                    <a:pt x="12245" y="138646"/>
                  </a:lnTo>
                  <a:lnTo>
                    <a:pt x="18004" y="140691"/>
                  </a:lnTo>
                  <a:lnTo>
                    <a:pt x="24383" y="142054"/>
                  </a:lnTo>
                  <a:lnTo>
                    <a:pt x="32023" y="142962"/>
                  </a:lnTo>
                  <a:lnTo>
                    <a:pt x="40502" y="143568"/>
                  </a:lnTo>
                  <a:lnTo>
                    <a:pt x="49542" y="143972"/>
                  </a:lnTo>
                  <a:lnTo>
                    <a:pt x="58955" y="143395"/>
                  </a:lnTo>
                  <a:lnTo>
                    <a:pt x="68617" y="142163"/>
                  </a:lnTo>
                  <a:lnTo>
                    <a:pt x="78445" y="140496"/>
                  </a:lnTo>
                  <a:lnTo>
                    <a:pt x="88384" y="138537"/>
                  </a:lnTo>
                  <a:lnTo>
                    <a:pt x="108459" y="134103"/>
                  </a:lnTo>
                  <a:lnTo>
                    <a:pt x="117707" y="130889"/>
                  </a:lnTo>
                  <a:lnTo>
                    <a:pt x="126411" y="127053"/>
                  </a:lnTo>
                  <a:lnTo>
                    <a:pt x="134755" y="122802"/>
                  </a:lnTo>
                  <a:lnTo>
                    <a:pt x="141164" y="117428"/>
                  </a:lnTo>
                  <a:lnTo>
                    <a:pt x="146283" y="111305"/>
                  </a:lnTo>
                  <a:lnTo>
                    <a:pt x="150543" y="104684"/>
                  </a:lnTo>
                  <a:lnTo>
                    <a:pt x="155076" y="98576"/>
                  </a:lnTo>
                  <a:lnTo>
                    <a:pt x="159791" y="92810"/>
                  </a:lnTo>
                  <a:lnTo>
                    <a:pt x="164628" y="87274"/>
                  </a:lnTo>
                  <a:lnTo>
                    <a:pt x="167853" y="81043"/>
                  </a:lnTo>
                  <a:lnTo>
                    <a:pt x="170002" y="74348"/>
                  </a:lnTo>
                  <a:lnTo>
                    <a:pt x="171436" y="67346"/>
                  </a:lnTo>
                  <a:lnTo>
                    <a:pt x="172391" y="60984"/>
                  </a:lnTo>
                  <a:lnTo>
                    <a:pt x="173028" y="55049"/>
                  </a:lnTo>
                  <a:lnTo>
                    <a:pt x="173453" y="49400"/>
                  </a:lnTo>
                  <a:lnTo>
                    <a:pt x="173735" y="43940"/>
                  </a:lnTo>
                  <a:lnTo>
                    <a:pt x="174050" y="33358"/>
                  </a:lnTo>
                  <a:lnTo>
                    <a:pt x="174227" y="21925"/>
                  </a:lnTo>
                  <a:lnTo>
                    <a:pt x="173406" y="19697"/>
                  </a:lnTo>
                  <a:lnTo>
                    <a:pt x="172011" y="18211"/>
                  </a:lnTo>
                  <a:lnTo>
                    <a:pt x="170235" y="17221"/>
                  </a:lnTo>
                  <a:lnTo>
                    <a:pt x="166003" y="16121"/>
                  </a:lnTo>
                  <a:lnTo>
                    <a:pt x="159062" y="15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SMARTInkAnnotation128"/>
            <p:cNvSpPr/>
            <p:nvPr/>
          </p:nvSpPr>
          <p:spPr>
            <a:xfrm>
              <a:off x="6492241" y="2164119"/>
              <a:ext cx="350520" cy="129379"/>
            </a:xfrm>
            <a:custGeom>
              <a:avLst/>
              <a:gdLst/>
              <a:ahLst/>
              <a:cxnLst/>
              <a:rect l="0" t="0" r="0" b="0"/>
              <a:pathLst>
                <a:path w="350520" h="129379">
                  <a:moveTo>
                    <a:pt x="0" y="106641"/>
                  </a:moveTo>
                  <a:lnTo>
                    <a:pt x="4045" y="106641"/>
                  </a:lnTo>
                  <a:lnTo>
                    <a:pt x="6083" y="107488"/>
                  </a:lnTo>
                  <a:lnTo>
                    <a:pt x="10605" y="110686"/>
                  </a:lnTo>
                  <a:lnTo>
                    <a:pt x="12997" y="111878"/>
                  </a:lnTo>
                  <a:lnTo>
                    <a:pt x="20407" y="114401"/>
                  </a:lnTo>
                  <a:lnTo>
                    <a:pt x="25439" y="117992"/>
                  </a:lnTo>
                  <a:lnTo>
                    <a:pt x="27966" y="120135"/>
                  </a:lnTo>
                  <a:lnTo>
                    <a:pt x="30497" y="122410"/>
                  </a:lnTo>
                  <a:lnTo>
                    <a:pt x="33030" y="124774"/>
                  </a:lnTo>
                  <a:lnTo>
                    <a:pt x="35567" y="126350"/>
                  </a:lnTo>
                  <a:lnTo>
                    <a:pt x="45273" y="129378"/>
                  </a:lnTo>
                  <a:lnTo>
                    <a:pt x="44576" y="127726"/>
                  </a:lnTo>
                  <a:lnTo>
                    <a:pt x="41542" y="121374"/>
                  </a:lnTo>
                  <a:lnTo>
                    <a:pt x="39548" y="118156"/>
                  </a:lnTo>
                  <a:lnTo>
                    <a:pt x="37372" y="115165"/>
                  </a:lnTo>
                  <a:lnTo>
                    <a:pt x="35075" y="112323"/>
                  </a:lnTo>
                  <a:lnTo>
                    <a:pt x="33542" y="108736"/>
                  </a:lnTo>
                  <a:lnTo>
                    <a:pt x="32522" y="104651"/>
                  </a:lnTo>
                  <a:lnTo>
                    <a:pt x="31841" y="100234"/>
                  </a:lnTo>
                  <a:lnTo>
                    <a:pt x="30541" y="94750"/>
                  </a:lnTo>
                  <a:lnTo>
                    <a:pt x="28826" y="88554"/>
                  </a:lnTo>
                  <a:lnTo>
                    <a:pt x="26837" y="81883"/>
                  </a:lnTo>
                  <a:lnTo>
                    <a:pt x="25512" y="75742"/>
                  </a:lnTo>
                  <a:lnTo>
                    <a:pt x="24627" y="69955"/>
                  </a:lnTo>
                  <a:lnTo>
                    <a:pt x="24038" y="64404"/>
                  </a:lnTo>
                  <a:lnTo>
                    <a:pt x="23645" y="59009"/>
                  </a:lnTo>
                  <a:lnTo>
                    <a:pt x="23383" y="53720"/>
                  </a:lnTo>
                  <a:lnTo>
                    <a:pt x="23015" y="40443"/>
                  </a:lnTo>
                  <a:lnTo>
                    <a:pt x="22891" y="28372"/>
                  </a:lnTo>
                  <a:lnTo>
                    <a:pt x="23727" y="25675"/>
                  </a:lnTo>
                  <a:lnTo>
                    <a:pt x="25131" y="23030"/>
                  </a:lnTo>
                  <a:lnTo>
                    <a:pt x="26914" y="20421"/>
                  </a:lnTo>
                  <a:lnTo>
                    <a:pt x="29796" y="17834"/>
                  </a:lnTo>
                  <a:lnTo>
                    <a:pt x="33411" y="15263"/>
                  </a:lnTo>
                  <a:lnTo>
                    <a:pt x="37513" y="12703"/>
                  </a:lnTo>
                  <a:lnTo>
                    <a:pt x="46588" y="9857"/>
                  </a:lnTo>
                  <a:lnTo>
                    <a:pt x="57112" y="8593"/>
                  </a:lnTo>
                  <a:lnTo>
                    <a:pt x="63474" y="8256"/>
                  </a:lnTo>
                  <a:lnTo>
                    <a:pt x="77318" y="7881"/>
                  </a:lnTo>
                  <a:lnTo>
                    <a:pt x="118492" y="7621"/>
                  </a:lnTo>
                  <a:lnTo>
                    <a:pt x="127254" y="8454"/>
                  </a:lnTo>
                  <a:lnTo>
                    <a:pt x="135637" y="9857"/>
                  </a:lnTo>
                  <a:lnTo>
                    <a:pt x="143764" y="11638"/>
                  </a:lnTo>
                  <a:lnTo>
                    <a:pt x="150875" y="13672"/>
                  </a:lnTo>
                  <a:lnTo>
                    <a:pt x="157310" y="15876"/>
                  </a:lnTo>
                  <a:lnTo>
                    <a:pt x="163293" y="18191"/>
                  </a:lnTo>
                  <a:lnTo>
                    <a:pt x="176714" y="23021"/>
                  </a:lnTo>
                  <a:lnTo>
                    <a:pt x="183849" y="25494"/>
                  </a:lnTo>
                  <a:lnTo>
                    <a:pt x="189453" y="27990"/>
                  </a:lnTo>
                  <a:lnTo>
                    <a:pt x="194035" y="30501"/>
                  </a:lnTo>
                  <a:lnTo>
                    <a:pt x="203427" y="36568"/>
                  </a:lnTo>
                  <a:lnTo>
                    <a:pt x="204198" y="37912"/>
                  </a:lnTo>
                  <a:lnTo>
                    <a:pt x="205054" y="41664"/>
                  </a:lnTo>
                  <a:lnTo>
                    <a:pt x="205536" y="44491"/>
                  </a:lnTo>
                  <a:lnTo>
                    <a:pt x="205649" y="47410"/>
                  </a:lnTo>
                  <a:lnTo>
                    <a:pt x="205680" y="49374"/>
                  </a:lnTo>
                  <a:lnTo>
                    <a:pt x="204852" y="51529"/>
                  </a:lnTo>
                  <a:lnTo>
                    <a:pt x="203455" y="53813"/>
                  </a:lnTo>
                  <a:lnTo>
                    <a:pt x="199173" y="59517"/>
                  </a:lnTo>
                  <a:lnTo>
                    <a:pt x="196330" y="62555"/>
                  </a:lnTo>
                  <a:lnTo>
                    <a:pt x="194387" y="64550"/>
                  </a:lnTo>
                  <a:lnTo>
                    <a:pt x="192244" y="65881"/>
                  </a:lnTo>
                  <a:lnTo>
                    <a:pt x="187606" y="67359"/>
                  </a:lnTo>
                  <a:lnTo>
                    <a:pt x="186030" y="68599"/>
                  </a:lnTo>
                  <a:lnTo>
                    <a:pt x="184980" y="70273"/>
                  </a:lnTo>
                  <a:lnTo>
                    <a:pt x="184280" y="72236"/>
                  </a:lnTo>
                  <a:lnTo>
                    <a:pt x="182966" y="74391"/>
                  </a:lnTo>
                  <a:lnTo>
                    <a:pt x="181244" y="76674"/>
                  </a:lnTo>
                  <a:lnTo>
                    <a:pt x="175280" y="83757"/>
                  </a:lnTo>
                  <a:lnTo>
                    <a:pt x="175262" y="83778"/>
                  </a:lnTo>
                  <a:lnTo>
                    <a:pt x="179304" y="83780"/>
                  </a:lnTo>
                  <a:lnTo>
                    <a:pt x="180497" y="82087"/>
                  </a:lnTo>
                  <a:lnTo>
                    <a:pt x="181290" y="79265"/>
                  </a:lnTo>
                  <a:lnTo>
                    <a:pt x="181821" y="75690"/>
                  </a:lnTo>
                  <a:lnTo>
                    <a:pt x="182173" y="72461"/>
                  </a:lnTo>
                  <a:lnTo>
                    <a:pt x="182408" y="69461"/>
                  </a:lnTo>
                  <a:lnTo>
                    <a:pt x="182566" y="66614"/>
                  </a:lnTo>
                  <a:lnTo>
                    <a:pt x="183517" y="63023"/>
                  </a:lnTo>
                  <a:lnTo>
                    <a:pt x="184997" y="58936"/>
                  </a:lnTo>
                  <a:lnTo>
                    <a:pt x="186831" y="54518"/>
                  </a:lnTo>
                  <a:lnTo>
                    <a:pt x="188901" y="49879"/>
                  </a:lnTo>
                  <a:lnTo>
                    <a:pt x="193457" y="40209"/>
                  </a:lnTo>
                  <a:lnTo>
                    <a:pt x="195858" y="36106"/>
                  </a:lnTo>
                  <a:lnTo>
                    <a:pt x="198305" y="32524"/>
                  </a:lnTo>
                  <a:lnTo>
                    <a:pt x="200783" y="29290"/>
                  </a:lnTo>
                  <a:lnTo>
                    <a:pt x="204129" y="26287"/>
                  </a:lnTo>
                  <a:lnTo>
                    <a:pt x="208052" y="23438"/>
                  </a:lnTo>
                  <a:lnTo>
                    <a:pt x="212361" y="20693"/>
                  </a:lnTo>
                  <a:lnTo>
                    <a:pt x="216927" y="18015"/>
                  </a:lnTo>
                  <a:lnTo>
                    <a:pt x="221665" y="15384"/>
                  </a:lnTo>
                  <a:lnTo>
                    <a:pt x="231444" y="10202"/>
                  </a:lnTo>
                  <a:lnTo>
                    <a:pt x="241435" y="5077"/>
                  </a:lnTo>
                  <a:lnTo>
                    <a:pt x="251519" y="2235"/>
                  </a:lnTo>
                  <a:lnTo>
                    <a:pt x="256579" y="1477"/>
                  </a:lnTo>
                  <a:lnTo>
                    <a:pt x="262492" y="972"/>
                  </a:lnTo>
                  <a:lnTo>
                    <a:pt x="268974" y="635"/>
                  </a:lnTo>
                  <a:lnTo>
                    <a:pt x="282104" y="261"/>
                  </a:lnTo>
                  <a:lnTo>
                    <a:pt x="309566" y="0"/>
                  </a:lnTo>
                  <a:lnTo>
                    <a:pt x="315598" y="834"/>
                  </a:lnTo>
                  <a:lnTo>
                    <a:pt x="322158" y="2236"/>
                  </a:lnTo>
                  <a:lnTo>
                    <a:pt x="329072" y="4018"/>
                  </a:lnTo>
                  <a:lnTo>
                    <a:pt x="334528" y="6052"/>
                  </a:lnTo>
                  <a:lnTo>
                    <a:pt x="339011" y="8255"/>
                  </a:lnTo>
                  <a:lnTo>
                    <a:pt x="350519" y="1520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SMARTInkAnnotation129"/>
            <p:cNvSpPr/>
            <p:nvPr/>
          </p:nvSpPr>
          <p:spPr>
            <a:xfrm>
              <a:off x="6911567" y="2156556"/>
              <a:ext cx="120636" cy="137065"/>
            </a:xfrm>
            <a:custGeom>
              <a:avLst/>
              <a:gdLst/>
              <a:ahLst/>
              <a:cxnLst/>
              <a:rect l="0" t="0" r="0" b="0"/>
              <a:pathLst>
                <a:path w="120636" h="137065">
                  <a:moveTo>
                    <a:pt x="114073" y="15144"/>
                  </a:moveTo>
                  <a:lnTo>
                    <a:pt x="120635" y="8583"/>
                  </a:lnTo>
                  <a:lnTo>
                    <a:pt x="120140" y="8230"/>
                  </a:lnTo>
                  <a:lnTo>
                    <a:pt x="117334" y="7838"/>
                  </a:lnTo>
                  <a:lnTo>
                    <a:pt x="116247" y="6887"/>
                  </a:lnTo>
                  <a:lnTo>
                    <a:pt x="115522" y="5406"/>
                  </a:lnTo>
                  <a:lnTo>
                    <a:pt x="115040" y="3572"/>
                  </a:lnTo>
                  <a:lnTo>
                    <a:pt x="113870" y="2349"/>
                  </a:lnTo>
                  <a:lnTo>
                    <a:pt x="112245" y="1534"/>
                  </a:lnTo>
                  <a:lnTo>
                    <a:pt x="110314" y="991"/>
                  </a:lnTo>
                  <a:lnTo>
                    <a:pt x="107334" y="629"/>
                  </a:lnTo>
                  <a:lnTo>
                    <a:pt x="103653" y="387"/>
                  </a:lnTo>
                  <a:lnTo>
                    <a:pt x="99507" y="226"/>
                  </a:lnTo>
                  <a:lnTo>
                    <a:pt x="90383" y="47"/>
                  </a:lnTo>
                  <a:lnTo>
                    <a:pt x="85580" y="0"/>
                  </a:lnTo>
                  <a:lnTo>
                    <a:pt x="81531" y="814"/>
                  </a:lnTo>
                  <a:lnTo>
                    <a:pt x="77985" y="2204"/>
                  </a:lnTo>
                  <a:lnTo>
                    <a:pt x="74774" y="3978"/>
                  </a:lnTo>
                  <a:lnTo>
                    <a:pt x="70094" y="5160"/>
                  </a:lnTo>
                  <a:lnTo>
                    <a:pt x="64434" y="5948"/>
                  </a:lnTo>
                  <a:lnTo>
                    <a:pt x="53064" y="6824"/>
                  </a:lnTo>
                  <a:lnTo>
                    <a:pt x="45189" y="7213"/>
                  </a:lnTo>
                  <a:lnTo>
                    <a:pt x="41904" y="8163"/>
                  </a:lnTo>
                  <a:lnTo>
                    <a:pt x="38867" y="9644"/>
                  </a:lnTo>
                  <a:lnTo>
                    <a:pt x="35996" y="11477"/>
                  </a:lnTo>
                  <a:lnTo>
                    <a:pt x="33235" y="13546"/>
                  </a:lnTo>
                  <a:lnTo>
                    <a:pt x="30547" y="15772"/>
                  </a:lnTo>
                  <a:lnTo>
                    <a:pt x="24196" y="21383"/>
                  </a:lnTo>
                  <a:lnTo>
                    <a:pt x="24522" y="22690"/>
                  </a:lnTo>
                  <a:lnTo>
                    <a:pt x="27142" y="26400"/>
                  </a:lnTo>
                  <a:lnTo>
                    <a:pt x="29026" y="28575"/>
                  </a:lnTo>
                  <a:lnTo>
                    <a:pt x="31128" y="30871"/>
                  </a:lnTo>
                  <a:lnTo>
                    <a:pt x="36541" y="36595"/>
                  </a:lnTo>
                  <a:lnTo>
                    <a:pt x="41524" y="41632"/>
                  </a:lnTo>
                  <a:lnTo>
                    <a:pt x="43693" y="42963"/>
                  </a:lnTo>
                  <a:lnTo>
                    <a:pt x="45987" y="43850"/>
                  </a:lnTo>
                  <a:lnTo>
                    <a:pt x="51706" y="45274"/>
                  </a:lnTo>
                  <a:lnTo>
                    <a:pt x="52175" y="46237"/>
                  </a:lnTo>
                  <a:lnTo>
                    <a:pt x="52696" y="49566"/>
                  </a:lnTo>
                  <a:lnTo>
                    <a:pt x="52989" y="52154"/>
                  </a:lnTo>
                  <a:lnTo>
                    <a:pt x="50801" y="55018"/>
                  </a:lnTo>
                  <a:lnTo>
                    <a:pt x="49031" y="56966"/>
                  </a:lnTo>
                  <a:lnTo>
                    <a:pt x="46158" y="59112"/>
                  </a:lnTo>
                  <a:lnTo>
                    <a:pt x="42550" y="61390"/>
                  </a:lnTo>
                  <a:lnTo>
                    <a:pt x="38451" y="63754"/>
                  </a:lnTo>
                  <a:lnTo>
                    <a:pt x="34873" y="65331"/>
                  </a:lnTo>
                  <a:lnTo>
                    <a:pt x="31639" y="66382"/>
                  </a:lnTo>
                  <a:lnTo>
                    <a:pt x="28637" y="67083"/>
                  </a:lnTo>
                  <a:lnTo>
                    <a:pt x="25789" y="68397"/>
                  </a:lnTo>
                  <a:lnTo>
                    <a:pt x="23045" y="70119"/>
                  </a:lnTo>
                  <a:lnTo>
                    <a:pt x="20367" y="72114"/>
                  </a:lnTo>
                  <a:lnTo>
                    <a:pt x="16889" y="75137"/>
                  </a:lnTo>
                  <a:lnTo>
                    <a:pt x="12878" y="78846"/>
                  </a:lnTo>
                  <a:lnTo>
                    <a:pt x="2362" y="88876"/>
                  </a:lnTo>
                  <a:lnTo>
                    <a:pt x="1499" y="91392"/>
                  </a:lnTo>
                  <a:lnTo>
                    <a:pt x="923" y="94763"/>
                  </a:lnTo>
                  <a:lnTo>
                    <a:pt x="0" y="104249"/>
                  </a:lnTo>
                  <a:lnTo>
                    <a:pt x="2464" y="106721"/>
                  </a:lnTo>
                  <a:lnTo>
                    <a:pt x="6647" y="110062"/>
                  </a:lnTo>
                  <a:lnTo>
                    <a:pt x="11976" y="113983"/>
                  </a:lnTo>
                  <a:lnTo>
                    <a:pt x="17222" y="116597"/>
                  </a:lnTo>
                  <a:lnTo>
                    <a:pt x="22413" y="118339"/>
                  </a:lnTo>
                  <a:lnTo>
                    <a:pt x="27566" y="119501"/>
                  </a:lnTo>
                  <a:lnTo>
                    <a:pt x="33542" y="121122"/>
                  </a:lnTo>
                  <a:lnTo>
                    <a:pt x="54934" y="127449"/>
                  </a:lnTo>
                  <a:lnTo>
                    <a:pt x="72831" y="132226"/>
                  </a:lnTo>
                  <a:lnTo>
                    <a:pt x="79805" y="133839"/>
                  </a:lnTo>
                  <a:lnTo>
                    <a:pt x="85300" y="134914"/>
                  </a:lnTo>
                  <a:lnTo>
                    <a:pt x="98833" y="137064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SMARTInkAnnotation130"/>
            <p:cNvSpPr/>
            <p:nvPr/>
          </p:nvSpPr>
          <p:spPr>
            <a:xfrm>
              <a:off x="7033260" y="2141220"/>
              <a:ext cx="198121" cy="144742"/>
            </a:xfrm>
            <a:custGeom>
              <a:avLst/>
              <a:gdLst/>
              <a:ahLst/>
              <a:cxnLst/>
              <a:rect l="0" t="0" r="0" b="0"/>
              <a:pathLst>
                <a:path w="198121" h="144742">
                  <a:moveTo>
                    <a:pt x="198120" y="0"/>
                  </a:moveTo>
                  <a:lnTo>
                    <a:pt x="194075" y="0"/>
                  </a:lnTo>
                  <a:lnTo>
                    <a:pt x="192037" y="847"/>
                  </a:lnTo>
                  <a:lnTo>
                    <a:pt x="187514" y="4046"/>
                  </a:lnTo>
                  <a:lnTo>
                    <a:pt x="183430" y="5237"/>
                  </a:lnTo>
                  <a:lnTo>
                    <a:pt x="178166" y="6031"/>
                  </a:lnTo>
                  <a:lnTo>
                    <a:pt x="172118" y="6561"/>
                  </a:lnTo>
                  <a:lnTo>
                    <a:pt x="165546" y="7761"/>
                  </a:lnTo>
                  <a:lnTo>
                    <a:pt x="158624" y="9407"/>
                  </a:lnTo>
                  <a:lnTo>
                    <a:pt x="151469" y="11352"/>
                  </a:lnTo>
                  <a:lnTo>
                    <a:pt x="144160" y="12648"/>
                  </a:lnTo>
                  <a:lnTo>
                    <a:pt x="136747" y="13512"/>
                  </a:lnTo>
                  <a:lnTo>
                    <a:pt x="129265" y="14088"/>
                  </a:lnTo>
                  <a:lnTo>
                    <a:pt x="120889" y="15319"/>
                  </a:lnTo>
                  <a:lnTo>
                    <a:pt x="111920" y="16986"/>
                  </a:lnTo>
                  <a:lnTo>
                    <a:pt x="102553" y="18944"/>
                  </a:lnTo>
                  <a:lnTo>
                    <a:pt x="93769" y="20249"/>
                  </a:lnTo>
                  <a:lnTo>
                    <a:pt x="85373" y="21120"/>
                  </a:lnTo>
                  <a:lnTo>
                    <a:pt x="77235" y="21700"/>
                  </a:lnTo>
                  <a:lnTo>
                    <a:pt x="70116" y="22087"/>
                  </a:lnTo>
                  <a:lnTo>
                    <a:pt x="57692" y="22516"/>
                  </a:lnTo>
                  <a:lnTo>
                    <a:pt x="52855" y="23478"/>
                  </a:lnTo>
                  <a:lnTo>
                    <a:pt x="48783" y="24965"/>
                  </a:lnTo>
                  <a:lnTo>
                    <a:pt x="45223" y="26803"/>
                  </a:lnTo>
                  <a:lnTo>
                    <a:pt x="42848" y="28876"/>
                  </a:lnTo>
                  <a:lnTo>
                    <a:pt x="41266" y="31104"/>
                  </a:lnTo>
                  <a:lnTo>
                    <a:pt x="40210" y="33436"/>
                  </a:lnTo>
                  <a:lnTo>
                    <a:pt x="40354" y="35837"/>
                  </a:lnTo>
                  <a:lnTo>
                    <a:pt x="41296" y="38285"/>
                  </a:lnTo>
                  <a:lnTo>
                    <a:pt x="42770" y="40763"/>
                  </a:lnTo>
                  <a:lnTo>
                    <a:pt x="45447" y="42416"/>
                  </a:lnTo>
                  <a:lnTo>
                    <a:pt x="48925" y="43517"/>
                  </a:lnTo>
                  <a:lnTo>
                    <a:pt x="52936" y="44251"/>
                  </a:lnTo>
                  <a:lnTo>
                    <a:pt x="57305" y="45588"/>
                  </a:lnTo>
                  <a:lnTo>
                    <a:pt x="61909" y="47325"/>
                  </a:lnTo>
                  <a:lnTo>
                    <a:pt x="66673" y="49330"/>
                  </a:lnTo>
                  <a:lnTo>
                    <a:pt x="72388" y="52360"/>
                  </a:lnTo>
                  <a:lnTo>
                    <a:pt x="78739" y="56074"/>
                  </a:lnTo>
                  <a:lnTo>
                    <a:pt x="85513" y="60242"/>
                  </a:lnTo>
                  <a:lnTo>
                    <a:pt x="92569" y="63868"/>
                  </a:lnTo>
                  <a:lnTo>
                    <a:pt x="99812" y="67132"/>
                  </a:lnTo>
                  <a:lnTo>
                    <a:pt x="107182" y="70155"/>
                  </a:lnTo>
                  <a:lnTo>
                    <a:pt x="115481" y="73017"/>
                  </a:lnTo>
                  <a:lnTo>
                    <a:pt x="124401" y="75771"/>
                  </a:lnTo>
                  <a:lnTo>
                    <a:pt x="133734" y="78454"/>
                  </a:lnTo>
                  <a:lnTo>
                    <a:pt x="141649" y="81936"/>
                  </a:lnTo>
                  <a:lnTo>
                    <a:pt x="148620" y="85951"/>
                  </a:lnTo>
                  <a:lnTo>
                    <a:pt x="154960" y="90321"/>
                  </a:lnTo>
                  <a:lnTo>
                    <a:pt x="160033" y="94081"/>
                  </a:lnTo>
                  <a:lnTo>
                    <a:pt x="164263" y="97434"/>
                  </a:lnTo>
                  <a:lnTo>
                    <a:pt x="167928" y="100516"/>
                  </a:lnTo>
                  <a:lnTo>
                    <a:pt x="171220" y="103417"/>
                  </a:lnTo>
                  <a:lnTo>
                    <a:pt x="177133" y="108899"/>
                  </a:lnTo>
                  <a:lnTo>
                    <a:pt x="179049" y="111546"/>
                  </a:lnTo>
                  <a:lnTo>
                    <a:pt x="180326" y="114157"/>
                  </a:lnTo>
                  <a:lnTo>
                    <a:pt x="181177" y="116745"/>
                  </a:lnTo>
                  <a:lnTo>
                    <a:pt x="180898" y="119316"/>
                  </a:lnTo>
                  <a:lnTo>
                    <a:pt x="179866" y="121878"/>
                  </a:lnTo>
                  <a:lnTo>
                    <a:pt x="178331" y="124432"/>
                  </a:lnTo>
                  <a:lnTo>
                    <a:pt x="175614" y="126981"/>
                  </a:lnTo>
                  <a:lnTo>
                    <a:pt x="172109" y="129527"/>
                  </a:lnTo>
                  <a:lnTo>
                    <a:pt x="168080" y="132072"/>
                  </a:lnTo>
                  <a:lnTo>
                    <a:pt x="163700" y="134614"/>
                  </a:lnTo>
                  <a:lnTo>
                    <a:pt x="154318" y="139698"/>
                  </a:lnTo>
                  <a:lnTo>
                    <a:pt x="148599" y="141392"/>
                  </a:lnTo>
                  <a:lnTo>
                    <a:pt x="142246" y="142521"/>
                  </a:lnTo>
                  <a:lnTo>
                    <a:pt x="135471" y="143274"/>
                  </a:lnTo>
                  <a:lnTo>
                    <a:pt x="128414" y="143776"/>
                  </a:lnTo>
                  <a:lnTo>
                    <a:pt x="121169" y="144111"/>
                  </a:lnTo>
                  <a:lnTo>
                    <a:pt x="105500" y="144483"/>
                  </a:lnTo>
                  <a:lnTo>
                    <a:pt x="61976" y="144741"/>
                  </a:lnTo>
                  <a:lnTo>
                    <a:pt x="54017" y="143907"/>
                  </a:lnTo>
                  <a:lnTo>
                    <a:pt x="46171" y="142505"/>
                  </a:lnTo>
                  <a:lnTo>
                    <a:pt x="38401" y="140723"/>
                  </a:lnTo>
                  <a:lnTo>
                    <a:pt x="31527" y="139536"/>
                  </a:lnTo>
                  <a:lnTo>
                    <a:pt x="25252" y="138744"/>
                  </a:lnTo>
                  <a:lnTo>
                    <a:pt x="19374" y="138216"/>
                  </a:lnTo>
                  <a:lnTo>
                    <a:pt x="14609" y="137017"/>
                  </a:lnTo>
                  <a:lnTo>
                    <a:pt x="10586" y="135371"/>
                  </a:lnTo>
                  <a:lnTo>
                    <a:pt x="0" y="129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SMARTInkAnnotation131"/>
            <p:cNvSpPr/>
            <p:nvPr/>
          </p:nvSpPr>
          <p:spPr>
            <a:xfrm>
              <a:off x="7469195" y="1958340"/>
              <a:ext cx="371786" cy="281575"/>
            </a:xfrm>
            <a:custGeom>
              <a:avLst/>
              <a:gdLst/>
              <a:ahLst/>
              <a:cxnLst/>
              <a:rect l="0" t="0" r="0" b="0"/>
              <a:pathLst>
                <a:path w="371786" h="281575">
                  <a:moveTo>
                    <a:pt x="326065" y="0"/>
                  </a:moveTo>
                  <a:lnTo>
                    <a:pt x="326065" y="17912"/>
                  </a:lnTo>
                  <a:lnTo>
                    <a:pt x="323807" y="25177"/>
                  </a:lnTo>
                  <a:lnTo>
                    <a:pt x="322020" y="29485"/>
                  </a:lnTo>
                  <a:lnTo>
                    <a:pt x="319135" y="34050"/>
                  </a:lnTo>
                  <a:lnTo>
                    <a:pt x="315518" y="38787"/>
                  </a:lnTo>
                  <a:lnTo>
                    <a:pt x="311414" y="43638"/>
                  </a:lnTo>
                  <a:lnTo>
                    <a:pt x="306138" y="49412"/>
                  </a:lnTo>
                  <a:lnTo>
                    <a:pt x="293502" y="62601"/>
                  </a:lnTo>
                  <a:lnTo>
                    <a:pt x="272108" y="84306"/>
                  </a:lnTo>
                  <a:lnTo>
                    <a:pt x="263847" y="91764"/>
                  </a:lnTo>
                  <a:lnTo>
                    <a:pt x="254952" y="99276"/>
                  </a:lnTo>
                  <a:lnTo>
                    <a:pt x="245636" y="106824"/>
                  </a:lnTo>
                  <a:lnTo>
                    <a:pt x="236887" y="114396"/>
                  </a:lnTo>
                  <a:lnTo>
                    <a:pt x="228512" y="121984"/>
                  </a:lnTo>
                  <a:lnTo>
                    <a:pt x="220390" y="129583"/>
                  </a:lnTo>
                  <a:lnTo>
                    <a:pt x="210742" y="137188"/>
                  </a:lnTo>
                  <a:lnTo>
                    <a:pt x="200076" y="144799"/>
                  </a:lnTo>
                  <a:lnTo>
                    <a:pt x="188733" y="152413"/>
                  </a:lnTo>
                  <a:lnTo>
                    <a:pt x="167098" y="167646"/>
                  </a:lnTo>
                  <a:lnTo>
                    <a:pt x="115384" y="205741"/>
                  </a:lnTo>
                  <a:lnTo>
                    <a:pt x="94987" y="220980"/>
                  </a:lnTo>
                  <a:lnTo>
                    <a:pt x="84807" y="227754"/>
                  </a:lnTo>
                  <a:lnTo>
                    <a:pt x="74632" y="233962"/>
                  </a:lnTo>
                  <a:lnTo>
                    <a:pt x="64464" y="239795"/>
                  </a:lnTo>
                  <a:lnTo>
                    <a:pt x="55144" y="245377"/>
                  </a:lnTo>
                  <a:lnTo>
                    <a:pt x="38016" y="256094"/>
                  </a:lnTo>
                  <a:lnTo>
                    <a:pt x="26452" y="264244"/>
                  </a:lnTo>
                  <a:lnTo>
                    <a:pt x="18491" y="269842"/>
                  </a:lnTo>
                  <a:lnTo>
                    <a:pt x="9249" y="273840"/>
                  </a:lnTo>
                  <a:lnTo>
                    <a:pt x="0" y="280706"/>
                  </a:lnTo>
                  <a:lnTo>
                    <a:pt x="1162" y="281117"/>
                  </a:lnTo>
                  <a:lnTo>
                    <a:pt x="6968" y="281574"/>
                  </a:lnTo>
                  <a:lnTo>
                    <a:pt x="15193" y="279520"/>
                  </a:lnTo>
                  <a:lnTo>
                    <a:pt x="19757" y="277786"/>
                  </a:lnTo>
                  <a:lnTo>
                    <a:pt x="26187" y="276631"/>
                  </a:lnTo>
                  <a:lnTo>
                    <a:pt x="33859" y="275861"/>
                  </a:lnTo>
                  <a:lnTo>
                    <a:pt x="42361" y="275347"/>
                  </a:lnTo>
                  <a:lnTo>
                    <a:pt x="53109" y="274158"/>
                  </a:lnTo>
                  <a:lnTo>
                    <a:pt x="78599" y="270579"/>
                  </a:lnTo>
                  <a:lnTo>
                    <a:pt x="92507" y="269286"/>
                  </a:lnTo>
                  <a:lnTo>
                    <a:pt x="106860" y="268424"/>
                  </a:lnTo>
                  <a:lnTo>
                    <a:pt x="136354" y="267466"/>
                  </a:lnTo>
                  <a:lnTo>
                    <a:pt x="211869" y="266801"/>
                  </a:lnTo>
                  <a:lnTo>
                    <a:pt x="339159" y="266701"/>
                  </a:lnTo>
                  <a:lnTo>
                    <a:pt x="349100" y="268958"/>
                  </a:lnTo>
                  <a:lnTo>
                    <a:pt x="361190" y="273261"/>
                  </a:lnTo>
                  <a:lnTo>
                    <a:pt x="371785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MARTInkAnnotation132"/>
            <p:cNvSpPr/>
            <p:nvPr/>
          </p:nvSpPr>
          <p:spPr>
            <a:xfrm>
              <a:off x="7835102" y="2103120"/>
              <a:ext cx="172466" cy="152401"/>
            </a:xfrm>
            <a:custGeom>
              <a:avLst/>
              <a:gdLst/>
              <a:ahLst/>
              <a:cxnLst/>
              <a:rect l="0" t="0" r="0" b="0"/>
              <a:pathLst>
                <a:path w="172466" h="152401">
                  <a:moveTo>
                    <a:pt x="143038" y="0"/>
                  </a:moveTo>
                  <a:lnTo>
                    <a:pt x="132433" y="0"/>
                  </a:lnTo>
                  <a:lnTo>
                    <a:pt x="130040" y="847"/>
                  </a:lnTo>
                  <a:lnTo>
                    <a:pt x="125126" y="4046"/>
                  </a:lnTo>
                  <a:lnTo>
                    <a:pt x="120936" y="5237"/>
                  </a:lnTo>
                  <a:lnTo>
                    <a:pt x="115604" y="6031"/>
                  </a:lnTo>
                  <a:lnTo>
                    <a:pt x="109509" y="6561"/>
                  </a:lnTo>
                  <a:lnTo>
                    <a:pt x="102906" y="7761"/>
                  </a:lnTo>
                  <a:lnTo>
                    <a:pt x="95963" y="9407"/>
                  </a:lnTo>
                  <a:lnTo>
                    <a:pt x="88795" y="11352"/>
                  </a:lnTo>
                  <a:lnTo>
                    <a:pt x="74056" y="15769"/>
                  </a:lnTo>
                  <a:lnTo>
                    <a:pt x="66570" y="18133"/>
                  </a:lnTo>
                  <a:lnTo>
                    <a:pt x="59886" y="19709"/>
                  </a:lnTo>
                  <a:lnTo>
                    <a:pt x="53737" y="20759"/>
                  </a:lnTo>
                  <a:lnTo>
                    <a:pt x="47945" y="21460"/>
                  </a:lnTo>
                  <a:lnTo>
                    <a:pt x="41542" y="22773"/>
                  </a:lnTo>
                  <a:lnTo>
                    <a:pt x="34734" y="24495"/>
                  </a:lnTo>
                  <a:lnTo>
                    <a:pt x="27655" y="26491"/>
                  </a:lnTo>
                  <a:lnTo>
                    <a:pt x="22090" y="28667"/>
                  </a:lnTo>
                  <a:lnTo>
                    <a:pt x="17533" y="30965"/>
                  </a:lnTo>
                  <a:lnTo>
                    <a:pt x="13648" y="33343"/>
                  </a:lnTo>
                  <a:lnTo>
                    <a:pt x="10211" y="35775"/>
                  </a:lnTo>
                  <a:lnTo>
                    <a:pt x="7074" y="38244"/>
                  </a:lnTo>
                  <a:lnTo>
                    <a:pt x="4135" y="40736"/>
                  </a:lnTo>
                  <a:lnTo>
                    <a:pt x="2176" y="43244"/>
                  </a:lnTo>
                  <a:lnTo>
                    <a:pt x="870" y="45763"/>
                  </a:lnTo>
                  <a:lnTo>
                    <a:pt x="0" y="48289"/>
                  </a:lnTo>
                  <a:lnTo>
                    <a:pt x="1112" y="50819"/>
                  </a:lnTo>
                  <a:lnTo>
                    <a:pt x="3547" y="53353"/>
                  </a:lnTo>
                  <a:lnTo>
                    <a:pt x="6864" y="55889"/>
                  </a:lnTo>
                  <a:lnTo>
                    <a:pt x="11615" y="58426"/>
                  </a:lnTo>
                  <a:lnTo>
                    <a:pt x="17323" y="60964"/>
                  </a:lnTo>
                  <a:lnTo>
                    <a:pt x="23668" y="63503"/>
                  </a:lnTo>
                  <a:lnTo>
                    <a:pt x="29591" y="66042"/>
                  </a:lnTo>
                  <a:lnTo>
                    <a:pt x="40688" y="71121"/>
                  </a:lnTo>
                  <a:lnTo>
                    <a:pt x="47712" y="73661"/>
                  </a:lnTo>
                  <a:lnTo>
                    <a:pt x="55780" y="76200"/>
                  </a:lnTo>
                  <a:lnTo>
                    <a:pt x="64546" y="78740"/>
                  </a:lnTo>
                  <a:lnTo>
                    <a:pt x="72930" y="82127"/>
                  </a:lnTo>
                  <a:lnTo>
                    <a:pt x="81060" y="86078"/>
                  </a:lnTo>
                  <a:lnTo>
                    <a:pt x="89019" y="90405"/>
                  </a:lnTo>
                  <a:lnTo>
                    <a:pt x="97712" y="94137"/>
                  </a:lnTo>
                  <a:lnTo>
                    <a:pt x="106895" y="97471"/>
                  </a:lnTo>
                  <a:lnTo>
                    <a:pt x="141919" y="108906"/>
                  </a:lnTo>
                  <a:lnTo>
                    <a:pt x="149066" y="111551"/>
                  </a:lnTo>
                  <a:lnTo>
                    <a:pt x="155523" y="114161"/>
                  </a:lnTo>
                  <a:lnTo>
                    <a:pt x="161522" y="116747"/>
                  </a:lnTo>
                  <a:lnTo>
                    <a:pt x="165521" y="119318"/>
                  </a:lnTo>
                  <a:lnTo>
                    <a:pt x="168186" y="121879"/>
                  </a:lnTo>
                  <a:lnTo>
                    <a:pt x="169963" y="124433"/>
                  </a:lnTo>
                  <a:lnTo>
                    <a:pt x="171148" y="126982"/>
                  </a:lnTo>
                  <a:lnTo>
                    <a:pt x="171938" y="129528"/>
                  </a:lnTo>
                  <a:lnTo>
                    <a:pt x="172465" y="132072"/>
                  </a:lnTo>
                  <a:lnTo>
                    <a:pt x="171970" y="133768"/>
                  </a:lnTo>
                  <a:lnTo>
                    <a:pt x="170791" y="134899"/>
                  </a:lnTo>
                  <a:lnTo>
                    <a:pt x="166380" y="137002"/>
                  </a:lnTo>
                  <a:lnTo>
                    <a:pt x="158774" y="140759"/>
                  </a:lnTo>
                  <a:lnTo>
                    <a:pt x="153529" y="142099"/>
                  </a:lnTo>
                  <a:lnTo>
                    <a:pt x="147492" y="142993"/>
                  </a:lnTo>
                  <a:lnTo>
                    <a:pt x="140927" y="143589"/>
                  </a:lnTo>
                  <a:lnTo>
                    <a:pt x="133164" y="143986"/>
                  </a:lnTo>
                  <a:lnTo>
                    <a:pt x="115508" y="144427"/>
                  </a:lnTo>
                  <a:lnTo>
                    <a:pt x="106905" y="145392"/>
                  </a:lnTo>
                  <a:lnTo>
                    <a:pt x="98628" y="146881"/>
                  </a:lnTo>
                  <a:lnTo>
                    <a:pt x="90572" y="148721"/>
                  </a:lnTo>
                  <a:lnTo>
                    <a:pt x="82660" y="149947"/>
                  </a:lnTo>
                  <a:lnTo>
                    <a:pt x="74847" y="150765"/>
                  </a:lnTo>
                  <a:lnTo>
                    <a:pt x="67098" y="151310"/>
                  </a:lnTo>
                  <a:lnTo>
                    <a:pt x="60238" y="151674"/>
                  </a:lnTo>
                  <a:lnTo>
                    <a:pt x="48100" y="152077"/>
                  </a:lnTo>
                  <a:lnTo>
                    <a:pt x="21118" y="152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SMARTInkAnnotation133"/>
            <p:cNvSpPr/>
            <p:nvPr/>
          </p:nvSpPr>
          <p:spPr>
            <a:xfrm>
              <a:off x="8046720" y="2225040"/>
              <a:ext cx="7621" cy="15241"/>
            </a:xfrm>
            <a:custGeom>
              <a:avLst/>
              <a:gdLst/>
              <a:ahLst/>
              <a:cxnLst/>
              <a:rect l="0" t="0" r="0" b="0"/>
              <a:pathLst>
                <a:path w="7621" h="15241">
                  <a:moveTo>
                    <a:pt x="0" y="0"/>
                  </a:moveTo>
                  <a:lnTo>
                    <a:pt x="4045" y="0"/>
                  </a:lnTo>
                  <a:lnTo>
                    <a:pt x="5237" y="847"/>
                  </a:lnTo>
                  <a:lnTo>
                    <a:pt x="6032" y="2258"/>
                  </a:lnTo>
                  <a:lnTo>
                    <a:pt x="7307" y="6561"/>
                  </a:lnTo>
                  <a:lnTo>
                    <a:pt x="7411" y="7761"/>
                  </a:lnTo>
                  <a:lnTo>
                    <a:pt x="7481" y="9407"/>
                  </a:lnTo>
                  <a:lnTo>
                    <a:pt x="7620" y="15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SMARTInkAnnotation134"/>
            <p:cNvSpPr/>
            <p:nvPr/>
          </p:nvSpPr>
          <p:spPr>
            <a:xfrm>
              <a:off x="7109460" y="2293620"/>
              <a:ext cx="38101" cy="7528"/>
            </a:xfrm>
            <a:custGeom>
              <a:avLst/>
              <a:gdLst/>
              <a:ahLst/>
              <a:cxnLst/>
              <a:rect l="0" t="0" r="0" b="0"/>
              <a:pathLst>
                <a:path w="38101" h="7528">
                  <a:moveTo>
                    <a:pt x="0" y="0"/>
                  </a:moveTo>
                  <a:lnTo>
                    <a:pt x="37996" y="0"/>
                  </a:lnTo>
                  <a:lnTo>
                    <a:pt x="38030" y="847"/>
                  </a:lnTo>
                  <a:lnTo>
                    <a:pt x="38099" y="7480"/>
                  </a:lnTo>
                  <a:lnTo>
                    <a:pt x="38099" y="7527"/>
                  </a:lnTo>
                  <a:lnTo>
                    <a:pt x="38100" y="3547"/>
                  </a:lnTo>
                  <a:lnTo>
                    <a:pt x="37253" y="2365"/>
                  </a:lnTo>
                  <a:lnTo>
                    <a:pt x="35842" y="1577"/>
                  </a:lnTo>
                  <a:lnTo>
                    <a:pt x="304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SMARTInkAnnotation135"/>
            <p:cNvSpPr/>
            <p:nvPr/>
          </p:nvSpPr>
          <p:spPr>
            <a:xfrm>
              <a:off x="5928377" y="2625630"/>
              <a:ext cx="274200" cy="357838"/>
            </a:xfrm>
            <a:custGeom>
              <a:avLst/>
              <a:gdLst/>
              <a:ahLst/>
              <a:cxnLst/>
              <a:rect l="0" t="0" r="0" b="0"/>
              <a:pathLst>
                <a:path w="274200" h="357838">
                  <a:moveTo>
                    <a:pt x="15223" y="201390"/>
                  </a:moveTo>
                  <a:lnTo>
                    <a:pt x="15223" y="205436"/>
                  </a:lnTo>
                  <a:lnTo>
                    <a:pt x="16070" y="207474"/>
                  </a:lnTo>
                  <a:lnTo>
                    <a:pt x="20460" y="214387"/>
                  </a:lnTo>
                  <a:lnTo>
                    <a:pt x="21784" y="219302"/>
                  </a:lnTo>
                  <a:lnTo>
                    <a:pt x="22372" y="226567"/>
                  </a:lnTo>
                  <a:lnTo>
                    <a:pt x="22634" y="236286"/>
                  </a:lnTo>
                  <a:lnTo>
                    <a:pt x="22835" y="286441"/>
                  </a:lnTo>
                  <a:lnTo>
                    <a:pt x="21991" y="292805"/>
                  </a:lnTo>
                  <a:lnTo>
                    <a:pt x="20582" y="298739"/>
                  </a:lnTo>
                  <a:lnTo>
                    <a:pt x="18795" y="304390"/>
                  </a:lnTo>
                  <a:lnTo>
                    <a:pt x="17605" y="310697"/>
                  </a:lnTo>
                  <a:lnTo>
                    <a:pt x="16811" y="317441"/>
                  </a:lnTo>
                  <a:lnTo>
                    <a:pt x="16281" y="324477"/>
                  </a:lnTo>
                  <a:lnTo>
                    <a:pt x="14236" y="330015"/>
                  </a:lnTo>
                  <a:lnTo>
                    <a:pt x="11178" y="334553"/>
                  </a:lnTo>
                  <a:lnTo>
                    <a:pt x="4959" y="341854"/>
                  </a:lnTo>
                  <a:lnTo>
                    <a:pt x="638" y="352051"/>
                  </a:lnTo>
                  <a:lnTo>
                    <a:pt x="113" y="357837"/>
                  </a:lnTo>
                  <a:lnTo>
                    <a:pt x="0" y="350445"/>
                  </a:lnTo>
                  <a:lnTo>
                    <a:pt x="4033" y="339346"/>
                  </a:lnTo>
                  <a:lnTo>
                    <a:pt x="8275" y="330155"/>
                  </a:lnTo>
                  <a:lnTo>
                    <a:pt x="10591" y="325333"/>
                  </a:lnTo>
                  <a:lnTo>
                    <a:pt x="12982" y="318732"/>
                  </a:lnTo>
                  <a:lnTo>
                    <a:pt x="15422" y="310945"/>
                  </a:lnTo>
                  <a:lnTo>
                    <a:pt x="17895" y="302367"/>
                  </a:lnTo>
                  <a:lnTo>
                    <a:pt x="21238" y="293261"/>
                  </a:lnTo>
                  <a:lnTo>
                    <a:pt x="25160" y="283804"/>
                  </a:lnTo>
                  <a:lnTo>
                    <a:pt x="29467" y="274113"/>
                  </a:lnTo>
                  <a:lnTo>
                    <a:pt x="43620" y="240247"/>
                  </a:lnTo>
                  <a:lnTo>
                    <a:pt x="49395" y="228141"/>
                  </a:lnTo>
                  <a:lnTo>
                    <a:pt x="55784" y="215838"/>
                  </a:lnTo>
                  <a:lnTo>
                    <a:pt x="68810" y="191725"/>
                  </a:lnTo>
                  <a:lnTo>
                    <a:pt x="80245" y="169719"/>
                  </a:lnTo>
                  <a:lnTo>
                    <a:pt x="86511" y="158262"/>
                  </a:lnTo>
                  <a:lnTo>
                    <a:pt x="106618" y="122760"/>
                  </a:lnTo>
                  <a:lnTo>
                    <a:pt x="118214" y="100968"/>
                  </a:lnTo>
                  <a:lnTo>
                    <a:pt x="123678" y="91262"/>
                  </a:lnTo>
                  <a:lnTo>
                    <a:pt x="129013" y="82251"/>
                  </a:lnTo>
                  <a:lnTo>
                    <a:pt x="134263" y="73704"/>
                  </a:lnTo>
                  <a:lnTo>
                    <a:pt x="140303" y="65466"/>
                  </a:lnTo>
                  <a:lnTo>
                    <a:pt x="146870" y="57434"/>
                  </a:lnTo>
                  <a:lnTo>
                    <a:pt x="153787" y="49540"/>
                  </a:lnTo>
                  <a:lnTo>
                    <a:pt x="165989" y="36252"/>
                  </a:lnTo>
                  <a:lnTo>
                    <a:pt x="183575" y="17969"/>
                  </a:lnTo>
                  <a:lnTo>
                    <a:pt x="191929" y="11779"/>
                  </a:lnTo>
                  <a:lnTo>
                    <a:pt x="200439" y="6205"/>
                  </a:lnTo>
                  <a:lnTo>
                    <a:pt x="207043" y="906"/>
                  </a:lnTo>
                  <a:lnTo>
                    <a:pt x="209990" y="0"/>
                  </a:lnTo>
                  <a:lnTo>
                    <a:pt x="212801" y="244"/>
                  </a:lnTo>
                  <a:lnTo>
                    <a:pt x="215522" y="1253"/>
                  </a:lnTo>
                  <a:lnTo>
                    <a:pt x="220803" y="4631"/>
                  </a:lnTo>
                  <a:lnTo>
                    <a:pt x="223397" y="6717"/>
                  </a:lnTo>
                  <a:lnTo>
                    <a:pt x="225125" y="9802"/>
                  </a:lnTo>
                  <a:lnTo>
                    <a:pt x="227047" y="17744"/>
                  </a:lnTo>
                  <a:lnTo>
                    <a:pt x="228406" y="23079"/>
                  </a:lnTo>
                  <a:lnTo>
                    <a:pt x="230159" y="29177"/>
                  </a:lnTo>
                  <a:lnTo>
                    <a:pt x="234363" y="42724"/>
                  </a:lnTo>
                  <a:lnTo>
                    <a:pt x="239054" y="57212"/>
                  </a:lnTo>
                  <a:lnTo>
                    <a:pt x="241491" y="65478"/>
                  </a:lnTo>
                  <a:lnTo>
                    <a:pt x="246456" y="83693"/>
                  </a:lnTo>
                  <a:lnTo>
                    <a:pt x="261611" y="143118"/>
                  </a:lnTo>
                  <a:lnTo>
                    <a:pt x="263302" y="154075"/>
                  </a:lnTo>
                  <a:lnTo>
                    <a:pt x="264429" y="165614"/>
                  </a:lnTo>
                  <a:lnTo>
                    <a:pt x="265181" y="177539"/>
                  </a:lnTo>
                  <a:lnTo>
                    <a:pt x="266529" y="188876"/>
                  </a:lnTo>
                  <a:lnTo>
                    <a:pt x="268273" y="199821"/>
                  </a:lnTo>
                  <a:lnTo>
                    <a:pt x="270283" y="210504"/>
                  </a:lnTo>
                  <a:lnTo>
                    <a:pt x="271624" y="221013"/>
                  </a:lnTo>
                  <a:lnTo>
                    <a:pt x="272517" y="231405"/>
                  </a:lnTo>
                  <a:lnTo>
                    <a:pt x="273112" y="241720"/>
                  </a:lnTo>
                  <a:lnTo>
                    <a:pt x="273774" y="259955"/>
                  </a:lnTo>
                  <a:lnTo>
                    <a:pt x="274199" y="288312"/>
                  </a:lnTo>
                  <a:lnTo>
                    <a:pt x="273387" y="294898"/>
                  </a:lnTo>
                  <a:lnTo>
                    <a:pt x="271999" y="301829"/>
                  </a:lnTo>
                  <a:lnTo>
                    <a:pt x="270228" y="308989"/>
                  </a:lnTo>
                  <a:lnTo>
                    <a:pt x="267353" y="314609"/>
                  </a:lnTo>
                  <a:lnTo>
                    <a:pt x="256910" y="326565"/>
                  </a:lnTo>
                  <a:lnTo>
                    <a:pt x="252216" y="335469"/>
                  </a:lnTo>
                  <a:lnTo>
                    <a:pt x="243823" y="34617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SMARTInkAnnotation136"/>
            <p:cNvSpPr/>
            <p:nvPr/>
          </p:nvSpPr>
          <p:spPr>
            <a:xfrm>
              <a:off x="5928360" y="2865120"/>
              <a:ext cx="198121" cy="12011"/>
            </a:xfrm>
            <a:custGeom>
              <a:avLst/>
              <a:gdLst/>
              <a:ahLst/>
              <a:cxnLst/>
              <a:rect l="0" t="0" r="0" b="0"/>
              <a:pathLst>
                <a:path w="198121" h="12011">
                  <a:moveTo>
                    <a:pt x="0" y="7620"/>
                  </a:moveTo>
                  <a:lnTo>
                    <a:pt x="33309" y="7620"/>
                  </a:lnTo>
                  <a:lnTo>
                    <a:pt x="41679" y="8467"/>
                  </a:lnTo>
                  <a:lnTo>
                    <a:pt x="51492" y="9878"/>
                  </a:lnTo>
                  <a:lnTo>
                    <a:pt x="62269" y="11666"/>
                  </a:lnTo>
                  <a:lnTo>
                    <a:pt x="72839" y="12010"/>
                  </a:lnTo>
                  <a:lnTo>
                    <a:pt x="83273" y="11394"/>
                  </a:lnTo>
                  <a:lnTo>
                    <a:pt x="93615" y="10136"/>
                  </a:lnTo>
                  <a:lnTo>
                    <a:pt x="104743" y="9297"/>
                  </a:lnTo>
                  <a:lnTo>
                    <a:pt x="116396" y="8738"/>
                  </a:lnTo>
                  <a:lnTo>
                    <a:pt x="128397" y="8365"/>
                  </a:lnTo>
                  <a:lnTo>
                    <a:pt x="138938" y="7271"/>
                  </a:lnTo>
                  <a:lnTo>
                    <a:pt x="148506" y="5694"/>
                  </a:lnTo>
                  <a:lnTo>
                    <a:pt x="157424" y="3796"/>
                  </a:lnTo>
                  <a:lnTo>
                    <a:pt x="165909" y="2531"/>
                  </a:lnTo>
                  <a:lnTo>
                    <a:pt x="174105" y="1687"/>
                  </a:lnTo>
                  <a:lnTo>
                    <a:pt x="19812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SMARTInkAnnotation137"/>
            <p:cNvSpPr/>
            <p:nvPr/>
          </p:nvSpPr>
          <p:spPr>
            <a:xfrm>
              <a:off x="6393180" y="2621280"/>
              <a:ext cx="22862" cy="289561"/>
            </a:xfrm>
            <a:custGeom>
              <a:avLst/>
              <a:gdLst/>
              <a:ahLst/>
              <a:cxnLst/>
              <a:rect l="0" t="0" r="0" b="0"/>
              <a:pathLst>
                <a:path w="22862" h="289561">
                  <a:moveTo>
                    <a:pt x="0" y="0"/>
                  </a:moveTo>
                  <a:lnTo>
                    <a:pt x="4046" y="4045"/>
                  </a:lnTo>
                  <a:lnTo>
                    <a:pt x="5237" y="6084"/>
                  </a:lnTo>
                  <a:lnTo>
                    <a:pt x="6032" y="8289"/>
                  </a:lnTo>
                  <a:lnTo>
                    <a:pt x="6561" y="10606"/>
                  </a:lnTo>
                  <a:lnTo>
                    <a:pt x="7761" y="13844"/>
                  </a:lnTo>
                  <a:lnTo>
                    <a:pt x="9407" y="17696"/>
                  </a:lnTo>
                  <a:lnTo>
                    <a:pt x="11352" y="21957"/>
                  </a:lnTo>
                  <a:lnTo>
                    <a:pt x="12648" y="28185"/>
                  </a:lnTo>
                  <a:lnTo>
                    <a:pt x="13512" y="35723"/>
                  </a:lnTo>
                  <a:lnTo>
                    <a:pt x="14088" y="44135"/>
                  </a:lnTo>
                  <a:lnTo>
                    <a:pt x="14472" y="52284"/>
                  </a:lnTo>
                  <a:lnTo>
                    <a:pt x="14899" y="68111"/>
                  </a:lnTo>
                  <a:lnTo>
                    <a:pt x="15240" y="285138"/>
                  </a:lnTo>
                  <a:lnTo>
                    <a:pt x="16087" y="286612"/>
                  </a:lnTo>
                  <a:lnTo>
                    <a:pt x="17499" y="287595"/>
                  </a:lnTo>
                  <a:lnTo>
                    <a:pt x="22861" y="2895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SMARTInkAnnotation138"/>
            <p:cNvSpPr/>
            <p:nvPr/>
          </p:nvSpPr>
          <p:spPr>
            <a:xfrm>
              <a:off x="6545580" y="2674713"/>
              <a:ext cx="34656" cy="258988"/>
            </a:xfrm>
            <a:custGeom>
              <a:avLst/>
              <a:gdLst/>
              <a:ahLst/>
              <a:cxnLst/>
              <a:rect l="0" t="0" r="0" b="0"/>
              <a:pathLst>
                <a:path w="34656" h="258988">
                  <a:moveTo>
                    <a:pt x="15240" y="7527"/>
                  </a:moveTo>
                  <a:lnTo>
                    <a:pt x="22547" y="221"/>
                  </a:lnTo>
                  <a:lnTo>
                    <a:pt x="23497" y="117"/>
                  </a:lnTo>
                  <a:lnTo>
                    <a:pt x="24979" y="47"/>
                  </a:lnTo>
                  <a:lnTo>
                    <a:pt x="26813" y="0"/>
                  </a:lnTo>
                  <a:lnTo>
                    <a:pt x="28035" y="816"/>
                  </a:lnTo>
                  <a:lnTo>
                    <a:pt x="28850" y="2206"/>
                  </a:lnTo>
                  <a:lnTo>
                    <a:pt x="29393" y="3980"/>
                  </a:lnTo>
                  <a:lnTo>
                    <a:pt x="30602" y="6856"/>
                  </a:lnTo>
                  <a:lnTo>
                    <a:pt x="32255" y="10466"/>
                  </a:lnTo>
                  <a:lnTo>
                    <a:pt x="34204" y="14566"/>
                  </a:lnTo>
                  <a:lnTo>
                    <a:pt x="34655" y="18994"/>
                  </a:lnTo>
                  <a:lnTo>
                    <a:pt x="34111" y="23638"/>
                  </a:lnTo>
                  <a:lnTo>
                    <a:pt x="32901" y="28428"/>
                  </a:lnTo>
                  <a:lnTo>
                    <a:pt x="32093" y="34161"/>
                  </a:lnTo>
                  <a:lnTo>
                    <a:pt x="31556" y="40523"/>
                  </a:lnTo>
                  <a:lnTo>
                    <a:pt x="31198" y="47304"/>
                  </a:lnTo>
                  <a:lnTo>
                    <a:pt x="30798" y="63870"/>
                  </a:lnTo>
                  <a:lnTo>
                    <a:pt x="30692" y="73029"/>
                  </a:lnTo>
                  <a:lnTo>
                    <a:pt x="29775" y="82522"/>
                  </a:lnTo>
                  <a:lnTo>
                    <a:pt x="28316" y="92237"/>
                  </a:lnTo>
                  <a:lnTo>
                    <a:pt x="26497" y="102100"/>
                  </a:lnTo>
                  <a:lnTo>
                    <a:pt x="25285" y="112062"/>
                  </a:lnTo>
                  <a:lnTo>
                    <a:pt x="24477" y="122091"/>
                  </a:lnTo>
                  <a:lnTo>
                    <a:pt x="23938" y="132163"/>
                  </a:lnTo>
                  <a:lnTo>
                    <a:pt x="23339" y="150128"/>
                  </a:lnTo>
                  <a:lnTo>
                    <a:pt x="23003" y="176779"/>
                  </a:lnTo>
                  <a:lnTo>
                    <a:pt x="22888" y="208035"/>
                  </a:lnTo>
                  <a:lnTo>
                    <a:pt x="22032" y="214012"/>
                  </a:lnTo>
                  <a:lnTo>
                    <a:pt x="20615" y="219691"/>
                  </a:lnTo>
                  <a:lnTo>
                    <a:pt x="18823" y="225169"/>
                  </a:lnTo>
                  <a:lnTo>
                    <a:pt x="16781" y="230515"/>
                  </a:lnTo>
                  <a:lnTo>
                    <a:pt x="14575" y="235773"/>
                  </a:lnTo>
                  <a:lnTo>
                    <a:pt x="12256" y="240971"/>
                  </a:lnTo>
                  <a:lnTo>
                    <a:pt x="10711" y="245283"/>
                  </a:lnTo>
                  <a:lnTo>
                    <a:pt x="9680" y="249004"/>
                  </a:lnTo>
                  <a:lnTo>
                    <a:pt x="8994" y="252332"/>
                  </a:lnTo>
                  <a:lnTo>
                    <a:pt x="7689" y="254550"/>
                  </a:lnTo>
                  <a:lnTo>
                    <a:pt x="5973" y="256029"/>
                  </a:lnTo>
                  <a:lnTo>
                    <a:pt x="0" y="2589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SMARTInkAnnotation139"/>
            <p:cNvSpPr/>
            <p:nvPr/>
          </p:nvSpPr>
          <p:spPr>
            <a:xfrm>
              <a:off x="6446520" y="2834733"/>
              <a:ext cx="274321" cy="15148"/>
            </a:xfrm>
            <a:custGeom>
              <a:avLst/>
              <a:gdLst/>
              <a:ahLst/>
              <a:cxnLst/>
              <a:rect l="0" t="0" r="0" b="0"/>
              <a:pathLst>
                <a:path w="274321" h="15148">
                  <a:moveTo>
                    <a:pt x="0" y="7527"/>
                  </a:moveTo>
                  <a:lnTo>
                    <a:pt x="0" y="3482"/>
                  </a:lnTo>
                  <a:lnTo>
                    <a:pt x="1694" y="2290"/>
                  </a:lnTo>
                  <a:lnTo>
                    <a:pt x="4516" y="1496"/>
                  </a:lnTo>
                  <a:lnTo>
                    <a:pt x="13122" y="221"/>
                  </a:lnTo>
                  <a:lnTo>
                    <a:pt x="21072" y="46"/>
                  </a:lnTo>
                  <a:lnTo>
                    <a:pt x="26748" y="0"/>
                  </a:lnTo>
                  <a:lnTo>
                    <a:pt x="33919" y="816"/>
                  </a:lnTo>
                  <a:lnTo>
                    <a:pt x="42085" y="2206"/>
                  </a:lnTo>
                  <a:lnTo>
                    <a:pt x="50918" y="3980"/>
                  </a:lnTo>
                  <a:lnTo>
                    <a:pt x="61039" y="5162"/>
                  </a:lnTo>
                  <a:lnTo>
                    <a:pt x="72019" y="5951"/>
                  </a:lnTo>
                  <a:lnTo>
                    <a:pt x="83573" y="6476"/>
                  </a:lnTo>
                  <a:lnTo>
                    <a:pt x="95509" y="7673"/>
                  </a:lnTo>
                  <a:lnTo>
                    <a:pt x="107699" y="9317"/>
                  </a:lnTo>
                  <a:lnTo>
                    <a:pt x="120060" y="11261"/>
                  </a:lnTo>
                  <a:lnTo>
                    <a:pt x="133380" y="12556"/>
                  </a:lnTo>
                  <a:lnTo>
                    <a:pt x="147340" y="13420"/>
                  </a:lnTo>
                  <a:lnTo>
                    <a:pt x="176398" y="14379"/>
                  </a:lnTo>
                  <a:lnTo>
                    <a:pt x="254883" y="15102"/>
                  </a:lnTo>
                  <a:lnTo>
                    <a:pt x="274320" y="151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SMARTInkAnnotation140"/>
            <p:cNvSpPr/>
            <p:nvPr/>
          </p:nvSpPr>
          <p:spPr>
            <a:xfrm>
              <a:off x="7033260" y="2705100"/>
              <a:ext cx="60961" cy="266701"/>
            </a:xfrm>
            <a:custGeom>
              <a:avLst/>
              <a:gdLst/>
              <a:ahLst/>
              <a:cxnLst/>
              <a:rect l="0" t="0" r="0" b="0"/>
              <a:pathLst>
                <a:path w="60961" h="266701">
                  <a:moveTo>
                    <a:pt x="0" y="0"/>
                  </a:moveTo>
                  <a:lnTo>
                    <a:pt x="4045" y="0"/>
                  </a:lnTo>
                  <a:lnTo>
                    <a:pt x="5237" y="847"/>
                  </a:lnTo>
                  <a:lnTo>
                    <a:pt x="6031" y="2258"/>
                  </a:lnTo>
                  <a:lnTo>
                    <a:pt x="6561" y="4045"/>
                  </a:lnTo>
                  <a:lnTo>
                    <a:pt x="7761" y="5237"/>
                  </a:lnTo>
                  <a:lnTo>
                    <a:pt x="9407" y="6031"/>
                  </a:lnTo>
                  <a:lnTo>
                    <a:pt x="11351" y="6561"/>
                  </a:lnTo>
                  <a:lnTo>
                    <a:pt x="13494" y="8607"/>
                  </a:lnTo>
                  <a:lnTo>
                    <a:pt x="15769" y="11665"/>
                  </a:lnTo>
                  <a:lnTo>
                    <a:pt x="18133" y="15397"/>
                  </a:lnTo>
                  <a:lnTo>
                    <a:pt x="20555" y="19578"/>
                  </a:lnTo>
                  <a:lnTo>
                    <a:pt x="25504" y="28739"/>
                  </a:lnTo>
                  <a:lnTo>
                    <a:pt x="28010" y="34399"/>
                  </a:lnTo>
                  <a:lnTo>
                    <a:pt x="30527" y="40713"/>
                  </a:lnTo>
                  <a:lnTo>
                    <a:pt x="33051" y="47462"/>
                  </a:lnTo>
                  <a:lnTo>
                    <a:pt x="34734" y="54501"/>
                  </a:lnTo>
                  <a:lnTo>
                    <a:pt x="35857" y="61734"/>
                  </a:lnTo>
                  <a:lnTo>
                    <a:pt x="36605" y="69096"/>
                  </a:lnTo>
                  <a:lnTo>
                    <a:pt x="37949" y="77391"/>
                  </a:lnTo>
                  <a:lnTo>
                    <a:pt x="39694" y="86307"/>
                  </a:lnTo>
                  <a:lnTo>
                    <a:pt x="41703" y="95638"/>
                  </a:lnTo>
                  <a:lnTo>
                    <a:pt x="43041" y="104399"/>
                  </a:lnTo>
                  <a:lnTo>
                    <a:pt x="43934" y="112779"/>
                  </a:lnTo>
                  <a:lnTo>
                    <a:pt x="44530" y="120906"/>
                  </a:lnTo>
                  <a:lnTo>
                    <a:pt x="44927" y="129711"/>
                  </a:lnTo>
                  <a:lnTo>
                    <a:pt x="45368" y="148525"/>
                  </a:lnTo>
                  <a:lnTo>
                    <a:pt x="45615" y="174112"/>
                  </a:lnTo>
                  <a:lnTo>
                    <a:pt x="46497" y="182115"/>
                  </a:lnTo>
                  <a:lnTo>
                    <a:pt x="47931" y="189990"/>
                  </a:lnTo>
                  <a:lnTo>
                    <a:pt x="49734" y="197780"/>
                  </a:lnTo>
                  <a:lnTo>
                    <a:pt x="50936" y="205513"/>
                  </a:lnTo>
                  <a:lnTo>
                    <a:pt x="51738" y="213209"/>
                  </a:lnTo>
                  <a:lnTo>
                    <a:pt x="52273" y="220879"/>
                  </a:lnTo>
                  <a:lnTo>
                    <a:pt x="52866" y="233917"/>
                  </a:lnTo>
                  <a:lnTo>
                    <a:pt x="53246" y="252040"/>
                  </a:lnTo>
                  <a:lnTo>
                    <a:pt x="54124" y="255233"/>
                  </a:lnTo>
                  <a:lnTo>
                    <a:pt x="55556" y="258209"/>
                  </a:lnTo>
                  <a:lnTo>
                    <a:pt x="60960" y="266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SMARTInkAnnotation141"/>
            <p:cNvSpPr/>
            <p:nvPr/>
          </p:nvSpPr>
          <p:spPr>
            <a:xfrm>
              <a:off x="6842760" y="2705101"/>
              <a:ext cx="541021" cy="22860"/>
            </a:xfrm>
            <a:custGeom>
              <a:avLst/>
              <a:gdLst/>
              <a:ahLst/>
              <a:cxnLst/>
              <a:rect l="0" t="0" r="0" b="0"/>
              <a:pathLst>
                <a:path w="541021" h="22860">
                  <a:moveTo>
                    <a:pt x="0" y="22859"/>
                  </a:moveTo>
                  <a:lnTo>
                    <a:pt x="4045" y="22859"/>
                  </a:lnTo>
                  <a:lnTo>
                    <a:pt x="6083" y="22012"/>
                  </a:lnTo>
                  <a:lnTo>
                    <a:pt x="8288" y="20601"/>
                  </a:lnTo>
                  <a:lnTo>
                    <a:pt x="13867" y="16298"/>
                  </a:lnTo>
                  <a:lnTo>
                    <a:pt x="21403" y="15710"/>
                  </a:lnTo>
                  <a:lnTo>
                    <a:pt x="26969" y="15553"/>
                  </a:lnTo>
                  <a:lnTo>
                    <a:pt x="33220" y="14602"/>
                  </a:lnTo>
                  <a:lnTo>
                    <a:pt x="39926" y="13121"/>
                  </a:lnTo>
                  <a:lnTo>
                    <a:pt x="46937" y="11287"/>
                  </a:lnTo>
                  <a:lnTo>
                    <a:pt x="66017" y="6991"/>
                  </a:lnTo>
                  <a:lnTo>
                    <a:pt x="77032" y="4661"/>
                  </a:lnTo>
                  <a:lnTo>
                    <a:pt x="88608" y="3107"/>
                  </a:lnTo>
                  <a:lnTo>
                    <a:pt x="100559" y="2071"/>
                  </a:lnTo>
                  <a:lnTo>
                    <a:pt x="112759" y="1380"/>
                  </a:lnTo>
                  <a:lnTo>
                    <a:pt x="142120" y="613"/>
                  </a:lnTo>
                  <a:lnTo>
                    <a:pt x="410076" y="0"/>
                  </a:lnTo>
                  <a:lnTo>
                    <a:pt x="424937" y="847"/>
                  </a:lnTo>
                  <a:lnTo>
                    <a:pt x="439078" y="2257"/>
                  </a:lnTo>
                  <a:lnTo>
                    <a:pt x="452739" y="4045"/>
                  </a:lnTo>
                  <a:lnTo>
                    <a:pt x="465232" y="5236"/>
                  </a:lnTo>
                  <a:lnTo>
                    <a:pt x="476947" y="6030"/>
                  </a:lnTo>
                  <a:lnTo>
                    <a:pt x="488145" y="6560"/>
                  </a:lnTo>
                  <a:lnTo>
                    <a:pt x="497304" y="7759"/>
                  </a:lnTo>
                  <a:lnTo>
                    <a:pt x="505102" y="9406"/>
                  </a:lnTo>
                  <a:lnTo>
                    <a:pt x="511995" y="11351"/>
                  </a:lnTo>
                  <a:lnTo>
                    <a:pt x="518283" y="12647"/>
                  </a:lnTo>
                  <a:lnTo>
                    <a:pt x="524169" y="13511"/>
                  </a:lnTo>
                  <a:lnTo>
                    <a:pt x="541020" y="152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SMARTInkAnnotation142"/>
            <p:cNvSpPr/>
            <p:nvPr/>
          </p:nvSpPr>
          <p:spPr>
            <a:xfrm>
              <a:off x="6858000" y="2979420"/>
              <a:ext cx="411481" cy="30379"/>
            </a:xfrm>
            <a:custGeom>
              <a:avLst/>
              <a:gdLst/>
              <a:ahLst/>
              <a:cxnLst/>
              <a:rect l="0" t="0" r="0" b="0"/>
              <a:pathLst>
                <a:path w="411481" h="30379">
                  <a:moveTo>
                    <a:pt x="0" y="0"/>
                  </a:moveTo>
                  <a:lnTo>
                    <a:pt x="0" y="18879"/>
                  </a:lnTo>
                  <a:lnTo>
                    <a:pt x="1694" y="20206"/>
                  </a:lnTo>
                  <a:lnTo>
                    <a:pt x="4515" y="21091"/>
                  </a:lnTo>
                  <a:lnTo>
                    <a:pt x="8090" y="21681"/>
                  </a:lnTo>
                  <a:lnTo>
                    <a:pt x="12167" y="22920"/>
                  </a:lnTo>
                  <a:lnTo>
                    <a:pt x="16578" y="24594"/>
                  </a:lnTo>
                  <a:lnTo>
                    <a:pt x="21212" y="26556"/>
                  </a:lnTo>
                  <a:lnTo>
                    <a:pt x="25995" y="27864"/>
                  </a:lnTo>
                  <a:lnTo>
                    <a:pt x="30876" y="28736"/>
                  </a:lnTo>
                  <a:lnTo>
                    <a:pt x="35824" y="29317"/>
                  </a:lnTo>
                  <a:lnTo>
                    <a:pt x="48096" y="29964"/>
                  </a:lnTo>
                  <a:lnTo>
                    <a:pt x="62862" y="30251"/>
                  </a:lnTo>
                  <a:lnTo>
                    <a:pt x="80714" y="30378"/>
                  </a:lnTo>
                  <a:lnTo>
                    <a:pt x="90216" y="29565"/>
                  </a:lnTo>
                  <a:lnTo>
                    <a:pt x="99937" y="28177"/>
                  </a:lnTo>
                  <a:lnTo>
                    <a:pt x="109805" y="26405"/>
                  </a:lnTo>
                  <a:lnTo>
                    <a:pt x="120617" y="25223"/>
                  </a:lnTo>
                  <a:lnTo>
                    <a:pt x="132058" y="24436"/>
                  </a:lnTo>
                  <a:lnTo>
                    <a:pt x="143919" y="23910"/>
                  </a:lnTo>
                  <a:lnTo>
                    <a:pt x="156059" y="22714"/>
                  </a:lnTo>
                  <a:lnTo>
                    <a:pt x="168386" y="21069"/>
                  </a:lnTo>
                  <a:lnTo>
                    <a:pt x="180838" y="19126"/>
                  </a:lnTo>
                  <a:lnTo>
                    <a:pt x="194218" y="17831"/>
                  </a:lnTo>
                  <a:lnTo>
                    <a:pt x="208219" y="16967"/>
                  </a:lnTo>
                  <a:lnTo>
                    <a:pt x="222633" y="16392"/>
                  </a:lnTo>
                  <a:lnTo>
                    <a:pt x="237321" y="15161"/>
                  </a:lnTo>
                  <a:lnTo>
                    <a:pt x="252194" y="13494"/>
                  </a:lnTo>
                  <a:lnTo>
                    <a:pt x="267189" y="11536"/>
                  </a:lnTo>
                  <a:lnTo>
                    <a:pt x="281420" y="10231"/>
                  </a:lnTo>
                  <a:lnTo>
                    <a:pt x="295139" y="9361"/>
                  </a:lnTo>
                  <a:lnTo>
                    <a:pt x="308520" y="8781"/>
                  </a:lnTo>
                  <a:lnTo>
                    <a:pt x="321673" y="7547"/>
                  </a:lnTo>
                  <a:lnTo>
                    <a:pt x="334676" y="5878"/>
                  </a:lnTo>
                  <a:lnTo>
                    <a:pt x="347577" y="3919"/>
                  </a:lnTo>
                  <a:lnTo>
                    <a:pt x="358718" y="2613"/>
                  </a:lnTo>
                  <a:lnTo>
                    <a:pt x="368685" y="1742"/>
                  </a:lnTo>
                  <a:lnTo>
                    <a:pt x="385687" y="774"/>
                  </a:lnTo>
                  <a:lnTo>
                    <a:pt x="4114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SMARTInkAnnotation143"/>
            <p:cNvSpPr/>
            <p:nvPr/>
          </p:nvSpPr>
          <p:spPr>
            <a:xfrm>
              <a:off x="7360931" y="2880360"/>
              <a:ext cx="236210" cy="157197"/>
            </a:xfrm>
            <a:custGeom>
              <a:avLst/>
              <a:gdLst/>
              <a:ahLst/>
              <a:cxnLst/>
              <a:rect l="0" t="0" r="0" b="0"/>
              <a:pathLst>
                <a:path w="236210" h="157197">
                  <a:moveTo>
                    <a:pt x="15230" y="0"/>
                  </a:moveTo>
                  <a:lnTo>
                    <a:pt x="26802" y="0"/>
                  </a:lnTo>
                  <a:lnTo>
                    <a:pt x="28024" y="847"/>
                  </a:lnTo>
                  <a:lnTo>
                    <a:pt x="28839" y="2258"/>
                  </a:lnTo>
                  <a:lnTo>
                    <a:pt x="29382" y="4046"/>
                  </a:lnTo>
                  <a:lnTo>
                    <a:pt x="32245" y="8289"/>
                  </a:lnTo>
                  <a:lnTo>
                    <a:pt x="34192" y="10606"/>
                  </a:lnTo>
                  <a:lnTo>
                    <a:pt x="35491" y="12997"/>
                  </a:lnTo>
                  <a:lnTo>
                    <a:pt x="36357" y="15438"/>
                  </a:lnTo>
                  <a:lnTo>
                    <a:pt x="36935" y="17912"/>
                  </a:lnTo>
                  <a:lnTo>
                    <a:pt x="37319" y="21255"/>
                  </a:lnTo>
                  <a:lnTo>
                    <a:pt x="37576" y="25177"/>
                  </a:lnTo>
                  <a:lnTo>
                    <a:pt x="37747" y="29485"/>
                  </a:lnTo>
                  <a:lnTo>
                    <a:pt x="37014" y="34050"/>
                  </a:lnTo>
                  <a:lnTo>
                    <a:pt x="35680" y="38786"/>
                  </a:lnTo>
                  <a:lnTo>
                    <a:pt x="31938" y="49412"/>
                  </a:lnTo>
                  <a:lnTo>
                    <a:pt x="27453" y="62601"/>
                  </a:lnTo>
                  <a:lnTo>
                    <a:pt x="25072" y="68827"/>
                  </a:lnTo>
                  <a:lnTo>
                    <a:pt x="22637" y="74672"/>
                  </a:lnTo>
                  <a:lnTo>
                    <a:pt x="20169" y="80261"/>
                  </a:lnTo>
                  <a:lnTo>
                    <a:pt x="15167" y="90987"/>
                  </a:lnTo>
                  <a:lnTo>
                    <a:pt x="12647" y="96218"/>
                  </a:lnTo>
                  <a:lnTo>
                    <a:pt x="10121" y="100552"/>
                  </a:lnTo>
                  <a:lnTo>
                    <a:pt x="7591" y="104288"/>
                  </a:lnTo>
                  <a:lnTo>
                    <a:pt x="5057" y="107625"/>
                  </a:lnTo>
                  <a:lnTo>
                    <a:pt x="3368" y="110697"/>
                  </a:lnTo>
                  <a:lnTo>
                    <a:pt x="2242" y="113591"/>
                  </a:lnTo>
                  <a:lnTo>
                    <a:pt x="1491" y="116368"/>
                  </a:lnTo>
                  <a:lnTo>
                    <a:pt x="991" y="119065"/>
                  </a:lnTo>
                  <a:lnTo>
                    <a:pt x="656" y="121710"/>
                  </a:lnTo>
                  <a:lnTo>
                    <a:pt x="28" y="129082"/>
                  </a:lnTo>
                  <a:lnTo>
                    <a:pt x="0" y="125359"/>
                  </a:lnTo>
                  <a:lnTo>
                    <a:pt x="844" y="123366"/>
                  </a:lnTo>
                  <a:lnTo>
                    <a:pt x="6075" y="115669"/>
                  </a:lnTo>
                  <a:lnTo>
                    <a:pt x="8280" y="111826"/>
                  </a:lnTo>
                  <a:lnTo>
                    <a:pt x="12988" y="103040"/>
                  </a:lnTo>
                  <a:lnTo>
                    <a:pt x="17902" y="93491"/>
                  </a:lnTo>
                  <a:lnTo>
                    <a:pt x="21244" y="88574"/>
                  </a:lnTo>
                  <a:lnTo>
                    <a:pt x="25166" y="83603"/>
                  </a:lnTo>
                  <a:lnTo>
                    <a:pt x="29474" y="78595"/>
                  </a:lnTo>
                  <a:lnTo>
                    <a:pt x="34040" y="72717"/>
                  </a:lnTo>
                  <a:lnTo>
                    <a:pt x="38775" y="66258"/>
                  </a:lnTo>
                  <a:lnTo>
                    <a:pt x="43626" y="59412"/>
                  </a:lnTo>
                  <a:lnTo>
                    <a:pt x="49402" y="53155"/>
                  </a:lnTo>
                  <a:lnTo>
                    <a:pt x="55791" y="47290"/>
                  </a:lnTo>
                  <a:lnTo>
                    <a:pt x="62590" y="41687"/>
                  </a:lnTo>
                  <a:lnTo>
                    <a:pt x="68817" y="37104"/>
                  </a:lnTo>
                  <a:lnTo>
                    <a:pt x="74661" y="33203"/>
                  </a:lnTo>
                  <a:lnTo>
                    <a:pt x="80251" y="29756"/>
                  </a:lnTo>
                  <a:lnTo>
                    <a:pt x="85670" y="26610"/>
                  </a:lnTo>
                  <a:lnTo>
                    <a:pt x="96208" y="20858"/>
                  </a:lnTo>
                  <a:lnTo>
                    <a:pt x="111659" y="12860"/>
                  </a:lnTo>
                  <a:lnTo>
                    <a:pt x="116770" y="11113"/>
                  </a:lnTo>
                  <a:lnTo>
                    <a:pt x="121870" y="9949"/>
                  </a:lnTo>
                  <a:lnTo>
                    <a:pt x="126963" y="9173"/>
                  </a:lnTo>
                  <a:lnTo>
                    <a:pt x="131205" y="9502"/>
                  </a:lnTo>
                  <a:lnTo>
                    <a:pt x="134880" y="10568"/>
                  </a:lnTo>
                  <a:lnTo>
                    <a:pt x="141220" y="14010"/>
                  </a:lnTo>
                  <a:lnTo>
                    <a:pt x="146861" y="18362"/>
                  </a:lnTo>
                  <a:lnTo>
                    <a:pt x="152191" y="23119"/>
                  </a:lnTo>
                  <a:lnTo>
                    <a:pt x="157381" y="28055"/>
                  </a:lnTo>
                  <a:lnTo>
                    <a:pt x="162511" y="33071"/>
                  </a:lnTo>
                  <a:lnTo>
                    <a:pt x="164217" y="36441"/>
                  </a:lnTo>
                  <a:lnTo>
                    <a:pt x="165354" y="40381"/>
                  </a:lnTo>
                  <a:lnTo>
                    <a:pt x="166112" y="44700"/>
                  </a:lnTo>
                  <a:lnTo>
                    <a:pt x="167465" y="50120"/>
                  </a:lnTo>
                  <a:lnTo>
                    <a:pt x="169213" y="56274"/>
                  </a:lnTo>
                  <a:lnTo>
                    <a:pt x="171225" y="62916"/>
                  </a:lnTo>
                  <a:lnTo>
                    <a:pt x="173413" y="69037"/>
                  </a:lnTo>
                  <a:lnTo>
                    <a:pt x="175718" y="74811"/>
                  </a:lnTo>
                  <a:lnTo>
                    <a:pt x="178102" y="80354"/>
                  </a:lnTo>
                  <a:lnTo>
                    <a:pt x="180538" y="86590"/>
                  </a:lnTo>
                  <a:lnTo>
                    <a:pt x="185501" y="100291"/>
                  </a:lnTo>
                  <a:lnTo>
                    <a:pt x="187164" y="106654"/>
                  </a:lnTo>
                  <a:lnTo>
                    <a:pt x="188273" y="112589"/>
                  </a:lnTo>
                  <a:lnTo>
                    <a:pt x="189012" y="118240"/>
                  </a:lnTo>
                  <a:lnTo>
                    <a:pt x="190351" y="122853"/>
                  </a:lnTo>
                  <a:lnTo>
                    <a:pt x="192091" y="126775"/>
                  </a:lnTo>
                  <a:lnTo>
                    <a:pt x="194096" y="130237"/>
                  </a:lnTo>
                  <a:lnTo>
                    <a:pt x="196281" y="133391"/>
                  </a:lnTo>
                  <a:lnTo>
                    <a:pt x="198584" y="136341"/>
                  </a:lnTo>
                  <a:lnTo>
                    <a:pt x="200966" y="139154"/>
                  </a:lnTo>
                  <a:lnTo>
                    <a:pt x="203400" y="141876"/>
                  </a:lnTo>
                  <a:lnTo>
                    <a:pt x="208363" y="147158"/>
                  </a:lnTo>
                  <a:lnTo>
                    <a:pt x="215917" y="154892"/>
                  </a:lnTo>
                  <a:lnTo>
                    <a:pt x="218447" y="155755"/>
                  </a:lnTo>
                  <a:lnTo>
                    <a:pt x="220982" y="155483"/>
                  </a:lnTo>
                  <a:lnTo>
                    <a:pt x="223518" y="154456"/>
                  </a:lnTo>
                  <a:lnTo>
                    <a:pt x="225208" y="154617"/>
                  </a:lnTo>
                  <a:lnTo>
                    <a:pt x="226335" y="155571"/>
                  </a:lnTo>
                  <a:lnTo>
                    <a:pt x="227087" y="157054"/>
                  </a:lnTo>
                  <a:lnTo>
                    <a:pt x="228434" y="157196"/>
                  </a:lnTo>
                  <a:lnTo>
                    <a:pt x="230179" y="156444"/>
                  </a:lnTo>
                  <a:lnTo>
                    <a:pt x="236209" y="152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SMARTInkAnnotation144"/>
            <p:cNvSpPr/>
            <p:nvPr/>
          </p:nvSpPr>
          <p:spPr>
            <a:xfrm>
              <a:off x="7658100" y="2712720"/>
              <a:ext cx="91441" cy="297181"/>
            </a:xfrm>
            <a:custGeom>
              <a:avLst/>
              <a:gdLst/>
              <a:ahLst/>
              <a:cxnLst/>
              <a:rect l="0" t="0" r="0" b="0"/>
              <a:pathLst>
                <a:path w="91441" h="297181">
                  <a:moveTo>
                    <a:pt x="91440" y="0"/>
                  </a:moveTo>
                  <a:lnTo>
                    <a:pt x="91440" y="4046"/>
                  </a:lnTo>
                  <a:lnTo>
                    <a:pt x="90594" y="5237"/>
                  </a:lnTo>
                  <a:lnTo>
                    <a:pt x="89181" y="6031"/>
                  </a:lnTo>
                  <a:lnTo>
                    <a:pt x="87395" y="6561"/>
                  </a:lnTo>
                  <a:lnTo>
                    <a:pt x="86203" y="8607"/>
                  </a:lnTo>
                  <a:lnTo>
                    <a:pt x="84879" y="15397"/>
                  </a:lnTo>
                  <a:lnTo>
                    <a:pt x="83679" y="20425"/>
                  </a:lnTo>
                  <a:lnTo>
                    <a:pt x="82033" y="26316"/>
                  </a:lnTo>
                  <a:lnTo>
                    <a:pt x="77946" y="39636"/>
                  </a:lnTo>
                  <a:lnTo>
                    <a:pt x="65936" y="76403"/>
                  </a:lnTo>
                  <a:lnTo>
                    <a:pt x="62583" y="84802"/>
                  </a:lnTo>
                  <a:lnTo>
                    <a:pt x="58656" y="93788"/>
                  </a:lnTo>
                  <a:lnTo>
                    <a:pt x="54344" y="103165"/>
                  </a:lnTo>
                  <a:lnTo>
                    <a:pt x="49776" y="111957"/>
                  </a:lnTo>
                  <a:lnTo>
                    <a:pt x="45038" y="120358"/>
                  </a:lnTo>
                  <a:lnTo>
                    <a:pt x="40184" y="128499"/>
                  </a:lnTo>
                  <a:lnTo>
                    <a:pt x="36103" y="137312"/>
                  </a:lnTo>
                  <a:lnTo>
                    <a:pt x="32536" y="146575"/>
                  </a:lnTo>
                  <a:lnTo>
                    <a:pt x="12821" y="205399"/>
                  </a:lnTo>
                  <a:lnTo>
                    <a:pt x="11087" y="213133"/>
                  </a:lnTo>
                  <a:lnTo>
                    <a:pt x="9930" y="220829"/>
                  </a:lnTo>
                  <a:lnTo>
                    <a:pt x="9161" y="228499"/>
                  </a:lnTo>
                  <a:lnTo>
                    <a:pt x="7800" y="235306"/>
                  </a:lnTo>
                  <a:lnTo>
                    <a:pt x="6046" y="241538"/>
                  </a:lnTo>
                  <a:lnTo>
                    <a:pt x="4032" y="247385"/>
                  </a:lnTo>
                  <a:lnTo>
                    <a:pt x="2687" y="252977"/>
                  </a:lnTo>
                  <a:lnTo>
                    <a:pt x="1791" y="258398"/>
                  </a:lnTo>
                  <a:lnTo>
                    <a:pt x="1195" y="263705"/>
                  </a:lnTo>
                  <a:lnTo>
                    <a:pt x="796" y="268937"/>
                  </a:lnTo>
                  <a:lnTo>
                    <a:pt x="531" y="274118"/>
                  </a:lnTo>
                  <a:lnTo>
                    <a:pt x="157" y="287242"/>
                  </a:lnTo>
                  <a:lnTo>
                    <a:pt x="0" y="2971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SMARTInkAnnotation145"/>
            <p:cNvSpPr/>
            <p:nvPr/>
          </p:nvSpPr>
          <p:spPr>
            <a:xfrm>
              <a:off x="7574280" y="2910840"/>
              <a:ext cx="205741" cy="1"/>
            </a:xfrm>
            <a:custGeom>
              <a:avLst/>
              <a:gdLst/>
              <a:ahLst/>
              <a:cxnLst/>
              <a:rect l="0" t="0" r="0" b="0"/>
              <a:pathLst>
                <a:path w="205741" h="1">
                  <a:moveTo>
                    <a:pt x="0" y="0"/>
                  </a:moveTo>
                  <a:lnTo>
                    <a:pt x="20574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SMARTInkAnnotation146"/>
            <p:cNvSpPr/>
            <p:nvPr/>
          </p:nvSpPr>
          <p:spPr>
            <a:xfrm>
              <a:off x="8054734" y="2720340"/>
              <a:ext cx="334887" cy="281557"/>
            </a:xfrm>
            <a:custGeom>
              <a:avLst/>
              <a:gdLst/>
              <a:ahLst/>
              <a:cxnLst/>
              <a:rect l="0" t="0" r="0" b="0"/>
              <a:pathLst>
                <a:path w="334887" h="281557">
                  <a:moveTo>
                    <a:pt x="273926" y="0"/>
                  </a:moveTo>
                  <a:lnTo>
                    <a:pt x="280487" y="0"/>
                  </a:lnTo>
                  <a:lnTo>
                    <a:pt x="285277" y="4045"/>
                  </a:lnTo>
                  <a:lnTo>
                    <a:pt x="286574" y="6084"/>
                  </a:lnTo>
                  <a:lnTo>
                    <a:pt x="288013" y="10606"/>
                  </a:lnTo>
                  <a:lnTo>
                    <a:pt x="287551" y="12997"/>
                  </a:lnTo>
                  <a:lnTo>
                    <a:pt x="282855" y="21255"/>
                  </a:lnTo>
                  <a:lnTo>
                    <a:pt x="278459" y="29485"/>
                  </a:lnTo>
                  <a:lnTo>
                    <a:pt x="275254" y="34049"/>
                  </a:lnTo>
                  <a:lnTo>
                    <a:pt x="271424" y="38786"/>
                  </a:lnTo>
                  <a:lnTo>
                    <a:pt x="267178" y="43638"/>
                  </a:lnTo>
                  <a:lnTo>
                    <a:pt x="262654" y="48565"/>
                  </a:lnTo>
                  <a:lnTo>
                    <a:pt x="253112" y="58555"/>
                  </a:lnTo>
                  <a:lnTo>
                    <a:pt x="174509" y="137514"/>
                  </a:lnTo>
                  <a:lnTo>
                    <a:pt x="166161" y="145016"/>
                  </a:lnTo>
                  <a:lnTo>
                    <a:pt x="157210" y="152557"/>
                  </a:lnTo>
                  <a:lnTo>
                    <a:pt x="147856" y="160125"/>
                  </a:lnTo>
                  <a:lnTo>
                    <a:pt x="139080" y="167710"/>
                  </a:lnTo>
                  <a:lnTo>
                    <a:pt x="130688" y="175307"/>
                  </a:lnTo>
                  <a:lnTo>
                    <a:pt x="122554" y="182911"/>
                  </a:lnTo>
                  <a:lnTo>
                    <a:pt x="113745" y="190521"/>
                  </a:lnTo>
                  <a:lnTo>
                    <a:pt x="104485" y="198134"/>
                  </a:lnTo>
                  <a:lnTo>
                    <a:pt x="94927" y="205749"/>
                  </a:lnTo>
                  <a:lnTo>
                    <a:pt x="86012" y="212520"/>
                  </a:lnTo>
                  <a:lnTo>
                    <a:pt x="69336" y="224557"/>
                  </a:lnTo>
                  <a:lnTo>
                    <a:pt x="62179" y="230138"/>
                  </a:lnTo>
                  <a:lnTo>
                    <a:pt x="55714" y="235552"/>
                  </a:lnTo>
                  <a:lnTo>
                    <a:pt x="49712" y="240855"/>
                  </a:lnTo>
                  <a:lnTo>
                    <a:pt x="44017" y="245237"/>
                  </a:lnTo>
                  <a:lnTo>
                    <a:pt x="38526" y="249005"/>
                  </a:lnTo>
                  <a:lnTo>
                    <a:pt x="33174" y="252363"/>
                  </a:lnTo>
                  <a:lnTo>
                    <a:pt x="22709" y="260610"/>
                  </a:lnTo>
                  <a:lnTo>
                    <a:pt x="10285" y="271612"/>
                  </a:lnTo>
                  <a:lnTo>
                    <a:pt x="1598" y="279994"/>
                  </a:lnTo>
                  <a:lnTo>
                    <a:pt x="0" y="281556"/>
                  </a:lnTo>
                  <a:lnTo>
                    <a:pt x="3768" y="277781"/>
                  </a:lnTo>
                  <a:lnTo>
                    <a:pt x="6614" y="276627"/>
                  </a:lnTo>
                  <a:lnTo>
                    <a:pt x="19557" y="274157"/>
                  </a:lnTo>
                  <a:lnTo>
                    <a:pt x="25607" y="272518"/>
                  </a:lnTo>
                  <a:lnTo>
                    <a:pt x="32180" y="270579"/>
                  </a:lnTo>
                  <a:lnTo>
                    <a:pt x="48515" y="266166"/>
                  </a:lnTo>
                  <a:lnTo>
                    <a:pt x="57612" y="263804"/>
                  </a:lnTo>
                  <a:lnTo>
                    <a:pt x="67063" y="262229"/>
                  </a:lnTo>
                  <a:lnTo>
                    <a:pt x="76751" y="261179"/>
                  </a:lnTo>
                  <a:lnTo>
                    <a:pt x="86597" y="260480"/>
                  </a:lnTo>
                  <a:lnTo>
                    <a:pt x="97392" y="260013"/>
                  </a:lnTo>
                  <a:lnTo>
                    <a:pt x="120678" y="259495"/>
                  </a:lnTo>
                  <a:lnTo>
                    <a:pt x="229285" y="259091"/>
                  </a:lnTo>
                  <a:lnTo>
                    <a:pt x="239085" y="259934"/>
                  </a:lnTo>
                  <a:lnTo>
                    <a:pt x="248159" y="261343"/>
                  </a:lnTo>
                  <a:lnTo>
                    <a:pt x="256748" y="263128"/>
                  </a:lnTo>
                  <a:lnTo>
                    <a:pt x="265014" y="264319"/>
                  </a:lnTo>
                  <a:lnTo>
                    <a:pt x="273065" y="265113"/>
                  </a:lnTo>
                  <a:lnTo>
                    <a:pt x="280972" y="265642"/>
                  </a:lnTo>
                  <a:lnTo>
                    <a:pt x="287937" y="266841"/>
                  </a:lnTo>
                  <a:lnTo>
                    <a:pt x="294273" y="268487"/>
                  </a:lnTo>
                  <a:lnTo>
                    <a:pt x="300190" y="270432"/>
                  </a:lnTo>
                  <a:lnTo>
                    <a:pt x="309023" y="272592"/>
                  </a:lnTo>
                  <a:lnTo>
                    <a:pt x="318756" y="273808"/>
                  </a:lnTo>
                  <a:lnTo>
                    <a:pt x="327780" y="274300"/>
                  </a:lnTo>
                  <a:lnTo>
                    <a:pt x="334886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SMARTInkAnnotation147"/>
            <p:cNvSpPr/>
            <p:nvPr/>
          </p:nvSpPr>
          <p:spPr>
            <a:xfrm>
              <a:off x="8444636" y="2903220"/>
              <a:ext cx="158345" cy="159981"/>
            </a:xfrm>
            <a:custGeom>
              <a:avLst/>
              <a:gdLst/>
              <a:ahLst/>
              <a:cxnLst/>
              <a:rect l="0" t="0" r="0" b="0"/>
              <a:pathLst>
                <a:path w="158345" h="159981">
                  <a:moveTo>
                    <a:pt x="158344" y="0"/>
                  </a:moveTo>
                  <a:lnTo>
                    <a:pt x="128859" y="0"/>
                  </a:lnTo>
                  <a:lnTo>
                    <a:pt x="123448" y="847"/>
                  </a:lnTo>
                  <a:lnTo>
                    <a:pt x="117300" y="2258"/>
                  </a:lnTo>
                  <a:lnTo>
                    <a:pt x="110661" y="4046"/>
                  </a:lnTo>
                  <a:lnTo>
                    <a:pt x="103696" y="5237"/>
                  </a:lnTo>
                  <a:lnTo>
                    <a:pt x="96512" y="6031"/>
                  </a:lnTo>
                  <a:lnTo>
                    <a:pt x="89183" y="6561"/>
                  </a:lnTo>
                  <a:lnTo>
                    <a:pt x="81756" y="6914"/>
                  </a:lnTo>
                  <a:lnTo>
                    <a:pt x="66732" y="7306"/>
                  </a:lnTo>
                  <a:lnTo>
                    <a:pt x="59169" y="8258"/>
                  </a:lnTo>
                  <a:lnTo>
                    <a:pt x="51587" y="9738"/>
                  </a:lnTo>
                  <a:lnTo>
                    <a:pt x="43993" y="11573"/>
                  </a:lnTo>
                  <a:lnTo>
                    <a:pt x="37236" y="12795"/>
                  </a:lnTo>
                  <a:lnTo>
                    <a:pt x="31040" y="13610"/>
                  </a:lnTo>
                  <a:lnTo>
                    <a:pt x="25214" y="14153"/>
                  </a:lnTo>
                  <a:lnTo>
                    <a:pt x="20484" y="15363"/>
                  </a:lnTo>
                  <a:lnTo>
                    <a:pt x="16485" y="17015"/>
                  </a:lnTo>
                  <a:lnTo>
                    <a:pt x="12971" y="18963"/>
                  </a:lnTo>
                  <a:lnTo>
                    <a:pt x="9782" y="20262"/>
                  </a:lnTo>
                  <a:lnTo>
                    <a:pt x="6810" y="21128"/>
                  </a:lnTo>
                  <a:lnTo>
                    <a:pt x="3982" y="21706"/>
                  </a:lnTo>
                  <a:lnTo>
                    <a:pt x="2096" y="22937"/>
                  </a:lnTo>
                  <a:lnTo>
                    <a:pt x="838" y="24605"/>
                  </a:lnTo>
                  <a:lnTo>
                    <a:pt x="0" y="26563"/>
                  </a:lnTo>
                  <a:lnTo>
                    <a:pt x="289" y="28716"/>
                  </a:lnTo>
                  <a:lnTo>
                    <a:pt x="1327" y="30997"/>
                  </a:lnTo>
                  <a:lnTo>
                    <a:pt x="2866" y="33365"/>
                  </a:lnTo>
                  <a:lnTo>
                    <a:pt x="5585" y="35790"/>
                  </a:lnTo>
                  <a:lnTo>
                    <a:pt x="9092" y="38253"/>
                  </a:lnTo>
                  <a:lnTo>
                    <a:pt x="13122" y="40742"/>
                  </a:lnTo>
                  <a:lnTo>
                    <a:pt x="18350" y="43248"/>
                  </a:lnTo>
                  <a:lnTo>
                    <a:pt x="24375" y="45766"/>
                  </a:lnTo>
                  <a:lnTo>
                    <a:pt x="30931" y="48291"/>
                  </a:lnTo>
                  <a:lnTo>
                    <a:pt x="38689" y="51667"/>
                  </a:lnTo>
                  <a:lnTo>
                    <a:pt x="56339" y="59934"/>
                  </a:lnTo>
                  <a:lnTo>
                    <a:pt x="85317" y="74109"/>
                  </a:lnTo>
                  <a:lnTo>
                    <a:pt x="94420" y="79039"/>
                  </a:lnTo>
                  <a:lnTo>
                    <a:pt x="103028" y="84020"/>
                  </a:lnTo>
                  <a:lnTo>
                    <a:pt x="111307" y="89033"/>
                  </a:lnTo>
                  <a:lnTo>
                    <a:pt x="118519" y="94069"/>
                  </a:lnTo>
                  <a:lnTo>
                    <a:pt x="125021" y="99119"/>
                  </a:lnTo>
                  <a:lnTo>
                    <a:pt x="131048" y="104180"/>
                  </a:lnTo>
                  <a:lnTo>
                    <a:pt x="136761" y="108400"/>
                  </a:lnTo>
                  <a:lnTo>
                    <a:pt x="142262" y="112060"/>
                  </a:lnTo>
                  <a:lnTo>
                    <a:pt x="147622" y="115347"/>
                  </a:lnTo>
                  <a:lnTo>
                    <a:pt x="151197" y="119231"/>
                  </a:lnTo>
                  <a:lnTo>
                    <a:pt x="153579" y="123514"/>
                  </a:lnTo>
                  <a:lnTo>
                    <a:pt x="155168" y="128063"/>
                  </a:lnTo>
                  <a:lnTo>
                    <a:pt x="155379" y="131942"/>
                  </a:lnTo>
                  <a:lnTo>
                    <a:pt x="154675" y="135375"/>
                  </a:lnTo>
                  <a:lnTo>
                    <a:pt x="153358" y="138510"/>
                  </a:lnTo>
                  <a:lnTo>
                    <a:pt x="150787" y="141447"/>
                  </a:lnTo>
                  <a:lnTo>
                    <a:pt x="147379" y="144251"/>
                  </a:lnTo>
                  <a:lnTo>
                    <a:pt x="143414" y="146967"/>
                  </a:lnTo>
                  <a:lnTo>
                    <a:pt x="139077" y="149625"/>
                  </a:lnTo>
                  <a:lnTo>
                    <a:pt x="134492" y="152243"/>
                  </a:lnTo>
                  <a:lnTo>
                    <a:pt x="129743" y="154836"/>
                  </a:lnTo>
                  <a:lnTo>
                    <a:pt x="124036" y="156564"/>
                  </a:lnTo>
                  <a:lnTo>
                    <a:pt x="117693" y="157716"/>
                  </a:lnTo>
                  <a:lnTo>
                    <a:pt x="110923" y="158484"/>
                  </a:lnTo>
                  <a:lnTo>
                    <a:pt x="103870" y="158996"/>
                  </a:lnTo>
                  <a:lnTo>
                    <a:pt x="96629" y="159337"/>
                  </a:lnTo>
                  <a:lnTo>
                    <a:pt x="81809" y="159717"/>
                  </a:lnTo>
                  <a:lnTo>
                    <a:pt x="48045" y="159980"/>
                  </a:lnTo>
                  <a:lnTo>
                    <a:pt x="42478" y="159147"/>
                  </a:lnTo>
                  <a:lnTo>
                    <a:pt x="37073" y="157745"/>
                  </a:lnTo>
                  <a:lnTo>
                    <a:pt x="31777" y="155963"/>
                  </a:lnTo>
                  <a:lnTo>
                    <a:pt x="27400" y="154776"/>
                  </a:lnTo>
                  <a:lnTo>
                    <a:pt x="23634" y="153984"/>
                  </a:lnTo>
                  <a:lnTo>
                    <a:pt x="20278" y="153456"/>
                  </a:lnTo>
                  <a:lnTo>
                    <a:pt x="17192" y="152257"/>
                  </a:lnTo>
                  <a:lnTo>
                    <a:pt x="14290" y="150611"/>
                  </a:lnTo>
                  <a:lnTo>
                    <a:pt x="11508" y="148668"/>
                  </a:lnTo>
                  <a:lnTo>
                    <a:pt x="9653" y="146525"/>
                  </a:lnTo>
                  <a:lnTo>
                    <a:pt x="8418" y="144250"/>
                  </a:lnTo>
                  <a:lnTo>
                    <a:pt x="5944" y="1371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SMARTInkAnnotation148"/>
            <p:cNvSpPr/>
            <p:nvPr/>
          </p:nvSpPr>
          <p:spPr>
            <a:xfrm>
              <a:off x="5745480" y="3352800"/>
              <a:ext cx="480061" cy="286032"/>
            </a:xfrm>
            <a:custGeom>
              <a:avLst/>
              <a:gdLst/>
              <a:ahLst/>
              <a:cxnLst/>
              <a:rect l="0" t="0" r="0" b="0"/>
              <a:pathLst>
                <a:path w="480061" h="286032">
                  <a:moveTo>
                    <a:pt x="480060" y="0"/>
                  </a:moveTo>
                  <a:lnTo>
                    <a:pt x="459632" y="0"/>
                  </a:lnTo>
                  <a:lnTo>
                    <a:pt x="449250" y="2258"/>
                  </a:lnTo>
                  <a:lnTo>
                    <a:pt x="404506" y="12997"/>
                  </a:lnTo>
                  <a:lnTo>
                    <a:pt x="381570" y="17912"/>
                  </a:lnTo>
                  <a:lnTo>
                    <a:pt x="355006" y="22919"/>
                  </a:lnTo>
                  <a:lnTo>
                    <a:pt x="340811" y="25440"/>
                  </a:lnTo>
                  <a:lnTo>
                    <a:pt x="326267" y="28813"/>
                  </a:lnTo>
                  <a:lnTo>
                    <a:pt x="311491" y="32755"/>
                  </a:lnTo>
                  <a:lnTo>
                    <a:pt x="281528" y="41651"/>
                  </a:lnTo>
                  <a:lnTo>
                    <a:pt x="251277" y="51250"/>
                  </a:lnTo>
                  <a:lnTo>
                    <a:pt x="236944" y="55333"/>
                  </a:lnTo>
                  <a:lnTo>
                    <a:pt x="223156" y="58902"/>
                  </a:lnTo>
                  <a:lnTo>
                    <a:pt x="209731" y="62128"/>
                  </a:lnTo>
                  <a:lnTo>
                    <a:pt x="197394" y="65972"/>
                  </a:lnTo>
                  <a:lnTo>
                    <a:pt x="185783" y="70228"/>
                  </a:lnTo>
                  <a:lnTo>
                    <a:pt x="174655" y="74759"/>
                  </a:lnTo>
                  <a:lnTo>
                    <a:pt x="164697" y="79472"/>
                  </a:lnTo>
                  <a:lnTo>
                    <a:pt x="155518" y="84308"/>
                  </a:lnTo>
                  <a:lnTo>
                    <a:pt x="146858" y="89226"/>
                  </a:lnTo>
                  <a:lnTo>
                    <a:pt x="134979" y="96947"/>
                  </a:lnTo>
                  <a:lnTo>
                    <a:pt x="130626" y="100191"/>
                  </a:lnTo>
                  <a:lnTo>
                    <a:pt x="127725" y="104048"/>
                  </a:lnTo>
                  <a:lnTo>
                    <a:pt x="125790" y="108312"/>
                  </a:lnTo>
                  <a:lnTo>
                    <a:pt x="124500" y="112848"/>
                  </a:lnTo>
                  <a:lnTo>
                    <a:pt x="125333" y="116718"/>
                  </a:lnTo>
                  <a:lnTo>
                    <a:pt x="127582" y="120146"/>
                  </a:lnTo>
                  <a:lnTo>
                    <a:pt x="135444" y="127058"/>
                  </a:lnTo>
                  <a:lnTo>
                    <a:pt x="147404" y="135775"/>
                  </a:lnTo>
                  <a:lnTo>
                    <a:pt x="155842" y="139623"/>
                  </a:lnTo>
                  <a:lnTo>
                    <a:pt x="165701" y="143035"/>
                  </a:lnTo>
                  <a:lnTo>
                    <a:pt x="176508" y="146157"/>
                  </a:lnTo>
                  <a:lnTo>
                    <a:pt x="187098" y="149932"/>
                  </a:lnTo>
                  <a:lnTo>
                    <a:pt x="197546" y="154141"/>
                  </a:lnTo>
                  <a:lnTo>
                    <a:pt x="207897" y="158641"/>
                  </a:lnTo>
                  <a:lnTo>
                    <a:pt x="219878" y="163334"/>
                  </a:lnTo>
                  <a:lnTo>
                    <a:pt x="246737" y="173064"/>
                  </a:lnTo>
                  <a:lnTo>
                    <a:pt x="260164" y="178876"/>
                  </a:lnTo>
                  <a:lnTo>
                    <a:pt x="273350" y="185291"/>
                  </a:lnTo>
                  <a:lnTo>
                    <a:pt x="320883" y="209791"/>
                  </a:lnTo>
                  <a:lnTo>
                    <a:pt x="330762" y="215214"/>
                  </a:lnTo>
                  <a:lnTo>
                    <a:pt x="339888" y="220523"/>
                  </a:lnTo>
                  <a:lnTo>
                    <a:pt x="348512" y="225756"/>
                  </a:lnTo>
                  <a:lnTo>
                    <a:pt x="354261" y="230937"/>
                  </a:lnTo>
                  <a:lnTo>
                    <a:pt x="358094" y="236085"/>
                  </a:lnTo>
                  <a:lnTo>
                    <a:pt x="360650" y="241210"/>
                  </a:lnTo>
                  <a:lnTo>
                    <a:pt x="363488" y="249162"/>
                  </a:lnTo>
                  <a:lnTo>
                    <a:pt x="364246" y="252468"/>
                  </a:lnTo>
                  <a:lnTo>
                    <a:pt x="363904" y="255519"/>
                  </a:lnTo>
                  <a:lnTo>
                    <a:pt x="362829" y="258399"/>
                  </a:lnTo>
                  <a:lnTo>
                    <a:pt x="361266" y="261166"/>
                  </a:lnTo>
                  <a:lnTo>
                    <a:pt x="356837" y="263858"/>
                  </a:lnTo>
                  <a:lnTo>
                    <a:pt x="342886" y="269106"/>
                  </a:lnTo>
                  <a:lnTo>
                    <a:pt x="320036" y="276820"/>
                  </a:lnTo>
                  <a:lnTo>
                    <a:pt x="310724" y="278527"/>
                  </a:lnTo>
                  <a:lnTo>
                    <a:pt x="300282" y="279665"/>
                  </a:lnTo>
                  <a:lnTo>
                    <a:pt x="289088" y="280423"/>
                  </a:lnTo>
                  <a:lnTo>
                    <a:pt x="276545" y="281775"/>
                  </a:lnTo>
                  <a:lnTo>
                    <a:pt x="249063" y="285536"/>
                  </a:lnTo>
                  <a:lnTo>
                    <a:pt x="235468" y="286031"/>
                  </a:lnTo>
                  <a:lnTo>
                    <a:pt x="222172" y="285514"/>
                  </a:lnTo>
                  <a:lnTo>
                    <a:pt x="209075" y="284323"/>
                  </a:lnTo>
                  <a:lnTo>
                    <a:pt x="195263" y="283528"/>
                  </a:lnTo>
                  <a:lnTo>
                    <a:pt x="166371" y="282646"/>
                  </a:lnTo>
                  <a:lnTo>
                    <a:pt x="151553" y="281564"/>
                  </a:lnTo>
                  <a:lnTo>
                    <a:pt x="136596" y="279996"/>
                  </a:lnTo>
                  <a:lnTo>
                    <a:pt x="121544" y="278104"/>
                  </a:lnTo>
                  <a:lnTo>
                    <a:pt x="107276" y="275996"/>
                  </a:lnTo>
                  <a:lnTo>
                    <a:pt x="80134" y="271396"/>
                  </a:lnTo>
                  <a:lnTo>
                    <a:pt x="66969" y="269831"/>
                  </a:lnTo>
                  <a:lnTo>
                    <a:pt x="53959" y="268787"/>
                  </a:lnTo>
                  <a:lnTo>
                    <a:pt x="41053" y="268092"/>
                  </a:lnTo>
                  <a:lnTo>
                    <a:pt x="30756" y="266781"/>
                  </a:lnTo>
                  <a:lnTo>
                    <a:pt x="22197" y="265061"/>
                  </a:lnTo>
                  <a:lnTo>
                    <a:pt x="0" y="2590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SMARTInkAnnotation149"/>
            <p:cNvSpPr/>
            <p:nvPr/>
          </p:nvSpPr>
          <p:spPr>
            <a:xfrm>
              <a:off x="6154263" y="3352893"/>
              <a:ext cx="266337" cy="251266"/>
            </a:xfrm>
            <a:custGeom>
              <a:avLst/>
              <a:gdLst/>
              <a:ahLst/>
              <a:cxnLst/>
              <a:rect l="0" t="0" r="0" b="0"/>
              <a:pathLst>
                <a:path w="266337" h="251266">
                  <a:moveTo>
                    <a:pt x="246537" y="7527"/>
                  </a:moveTo>
                  <a:lnTo>
                    <a:pt x="250583" y="7527"/>
                  </a:lnTo>
                  <a:lnTo>
                    <a:pt x="251774" y="6681"/>
                  </a:lnTo>
                  <a:lnTo>
                    <a:pt x="252569" y="5269"/>
                  </a:lnTo>
                  <a:lnTo>
                    <a:pt x="254130" y="0"/>
                  </a:lnTo>
                  <a:lnTo>
                    <a:pt x="250104" y="3980"/>
                  </a:lnTo>
                  <a:lnTo>
                    <a:pt x="243607" y="8208"/>
                  </a:lnTo>
                  <a:lnTo>
                    <a:pt x="239504" y="10521"/>
                  </a:lnTo>
                  <a:lnTo>
                    <a:pt x="233382" y="12064"/>
                  </a:lnTo>
                  <a:lnTo>
                    <a:pt x="225914" y="13091"/>
                  </a:lnTo>
                  <a:lnTo>
                    <a:pt x="217548" y="13776"/>
                  </a:lnTo>
                  <a:lnTo>
                    <a:pt x="208585" y="15927"/>
                  </a:lnTo>
                  <a:lnTo>
                    <a:pt x="199222" y="19054"/>
                  </a:lnTo>
                  <a:lnTo>
                    <a:pt x="155817" y="36239"/>
                  </a:lnTo>
                  <a:lnTo>
                    <a:pt x="143724" y="40215"/>
                  </a:lnTo>
                  <a:lnTo>
                    <a:pt x="131429" y="43712"/>
                  </a:lnTo>
                  <a:lnTo>
                    <a:pt x="118998" y="46891"/>
                  </a:lnTo>
                  <a:lnTo>
                    <a:pt x="107325" y="50703"/>
                  </a:lnTo>
                  <a:lnTo>
                    <a:pt x="96156" y="54938"/>
                  </a:lnTo>
                  <a:lnTo>
                    <a:pt x="85323" y="59454"/>
                  </a:lnTo>
                  <a:lnTo>
                    <a:pt x="74715" y="63312"/>
                  </a:lnTo>
                  <a:lnTo>
                    <a:pt x="64255" y="66730"/>
                  </a:lnTo>
                  <a:lnTo>
                    <a:pt x="53896" y="69856"/>
                  </a:lnTo>
                  <a:lnTo>
                    <a:pt x="44449" y="73633"/>
                  </a:lnTo>
                  <a:lnTo>
                    <a:pt x="35613" y="77844"/>
                  </a:lnTo>
                  <a:lnTo>
                    <a:pt x="27181" y="82345"/>
                  </a:lnTo>
                  <a:lnTo>
                    <a:pt x="20713" y="87039"/>
                  </a:lnTo>
                  <a:lnTo>
                    <a:pt x="15554" y="91861"/>
                  </a:lnTo>
                  <a:lnTo>
                    <a:pt x="11268" y="96770"/>
                  </a:lnTo>
                  <a:lnTo>
                    <a:pt x="4249" y="104482"/>
                  </a:lnTo>
                  <a:lnTo>
                    <a:pt x="1192" y="107723"/>
                  </a:lnTo>
                  <a:lnTo>
                    <a:pt x="0" y="110732"/>
                  </a:lnTo>
                  <a:lnTo>
                    <a:pt x="52" y="113583"/>
                  </a:lnTo>
                  <a:lnTo>
                    <a:pt x="934" y="116331"/>
                  </a:lnTo>
                  <a:lnTo>
                    <a:pt x="3215" y="119010"/>
                  </a:lnTo>
                  <a:lnTo>
                    <a:pt x="10265" y="124244"/>
                  </a:lnTo>
                  <a:lnTo>
                    <a:pt x="16209" y="126825"/>
                  </a:lnTo>
                  <a:lnTo>
                    <a:pt x="23559" y="129393"/>
                  </a:lnTo>
                  <a:lnTo>
                    <a:pt x="31845" y="131951"/>
                  </a:lnTo>
                  <a:lnTo>
                    <a:pt x="41602" y="135350"/>
                  </a:lnTo>
                  <a:lnTo>
                    <a:pt x="63732" y="143642"/>
                  </a:lnTo>
                  <a:lnTo>
                    <a:pt x="75561" y="147377"/>
                  </a:lnTo>
                  <a:lnTo>
                    <a:pt x="87680" y="150714"/>
                  </a:lnTo>
                  <a:lnTo>
                    <a:pt x="99992" y="153785"/>
                  </a:lnTo>
                  <a:lnTo>
                    <a:pt x="113281" y="156678"/>
                  </a:lnTo>
                  <a:lnTo>
                    <a:pt x="141592" y="162153"/>
                  </a:lnTo>
                  <a:lnTo>
                    <a:pt x="155407" y="165644"/>
                  </a:lnTo>
                  <a:lnTo>
                    <a:pt x="168851" y="169665"/>
                  </a:lnTo>
                  <a:lnTo>
                    <a:pt x="182046" y="174039"/>
                  </a:lnTo>
                  <a:lnTo>
                    <a:pt x="194229" y="177802"/>
                  </a:lnTo>
                  <a:lnTo>
                    <a:pt x="216799" y="184240"/>
                  </a:lnTo>
                  <a:lnTo>
                    <a:pt x="225865" y="187989"/>
                  </a:lnTo>
                  <a:lnTo>
                    <a:pt x="233603" y="192182"/>
                  </a:lnTo>
                  <a:lnTo>
                    <a:pt x="240454" y="196670"/>
                  </a:lnTo>
                  <a:lnTo>
                    <a:pt x="246715" y="200509"/>
                  </a:lnTo>
                  <a:lnTo>
                    <a:pt x="252582" y="203915"/>
                  </a:lnTo>
                  <a:lnTo>
                    <a:pt x="258187" y="207033"/>
                  </a:lnTo>
                  <a:lnTo>
                    <a:pt x="261924" y="209958"/>
                  </a:lnTo>
                  <a:lnTo>
                    <a:pt x="264415" y="212754"/>
                  </a:lnTo>
                  <a:lnTo>
                    <a:pt x="266076" y="215465"/>
                  </a:lnTo>
                  <a:lnTo>
                    <a:pt x="266336" y="218119"/>
                  </a:lnTo>
                  <a:lnTo>
                    <a:pt x="265664" y="220735"/>
                  </a:lnTo>
                  <a:lnTo>
                    <a:pt x="264368" y="223326"/>
                  </a:lnTo>
                  <a:lnTo>
                    <a:pt x="258413" y="228462"/>
                  </a:lnTo>
                  <a:lnTo>
                    <a:pt x="254454" y="231017"/>
                  </a:lnTo>
                  <a:lnTo>
                    <a:pt x="249275" y="232720"/>
                  </a:lnTo>
                  <a:lnTo>
                    <a:pt x="243283" y="233856"/>
                  </a:lnTo>
                  <a:lnTo>
                    <a:pt x="236748" y="234613"/>
                  </a:lnTo>
                  <a:lnTo>
                    <a:pt x="229850" y="235964"/>
                  </a:lnTo>
                  <a:lnTo>
                    <a:pt x="222713" y="237712"/>
                  </a:lnTo>
                  <a:lnTo>
                    <a:pt x="215414" y="239723"/>
                  </a:lnTo>
                  <a:lnTo>
                    <a:pt x="207162" y="241065"/>
                  </a:lnTo>
                  <a:lnTo>
                    <a:pt x="198274" y="241959"/>
                  </a:lnTo>
                  <a:lnTo>
                    <a:pt x="188961" y="242555"/>
                  </a:lnTo>
                  <a:lnTo>
                    <a:pt x="179367" y="243799"/>
                  </a:lnTo>
                  <a:lnTo>
                    <a:pt x="169584" y="245475"/>
                  </a:lnTo>
                  <a:lnTo>
                    <a:pt x="159675" y="247439"/>
                  </a:lnTo>
                  <a:lnTo>
                    <a:pt x="149683" y="248748"/>
                  </a:lnTo>
                  <a:lnTo>
                    <a:pt x="139634" y="249621"/>
                  </a:lnTo>
                  <a:lnTo>
                    <a:pt x="129548" y="250203"/>
                  </a:lnTo>
                  <a:lnTo>
                    <a:pt x="111569" y="250850"/>
                  </a:lnTo>
                  <a:lnTo>
                    <a:pt x="83375" y="251265"/>
                  </a:lnTo>
                  <a:lnTo>
                    <a:pt x="77649" y="250452"/>
                  </a:lnTo>
                  <a:lnTo>
                    <a:pt x="72139" y="249064"/>
                  </a:lnTo>
                  <a:lnTo>
                    <a:pt x="56037" y="24374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SMARTInkAnnotation150"/>
            <p:cNvSpPr/>
            <p:nvPr/>
          </p:nvSpPr>
          <p:spPr>
            <a:xfrm>
              <a:off x="6537960" y="3566160"/>
              <a:ext cx="15241" cy="15241"/>
            </a:xfrm>
            <a:custGeom>
              <a:avLst/>
              <a:gdLst/>
              <a:ahLst/>
              <a:cxnLst/>
              <a:rect l="0" t="0" r="0" b="0"/>
              <a:pathLst>
                <a:path w="15241" h="15241">
                  <a:moveTo>
                    <a:pt x="15240" y="0"/>
                  </a:moveTo>
                  <a:lnTo>
                    <a:pt x="11195" y="0"/>
                  </a:lnTo>
                  <a:lnTo>
                    <a:pt x="10003" y="847"/>
                  </a:lnTo>
                  <a:lnTo>
                    <a:pt x="9209" y="2258"/>
                  </a:lnTo>
                  <a:lnTo>
                    <a:pt x="8679" y="4045"/>
                  </a:lnTo>
                  <a:lnTo>
                    <a:pt x="7479" y="5237"/>
                  </a:lnTo>
                  <a:lnTo>
                    <a:pt x="5834" y="6031"/>
                  </a:lnTo>
                  <a:lnTo>
                    <a:pt x="3889" y="6561"/>
                  </a:lnTo>
                  <a:lnTo>
                    <a:pt x="2593" y="7761"/>
                  </a:lnTo>
                  <a:lnTo>
                    <a:pt x="1728" y="9407"/>
                  </a:lnTo>
                  <a:lnTo>
                    <a:pt x="0" y="15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SMARTInkAnnotation151"/>
            <p:cNvSpPr/>
            <p:nvPr/>
          </p:nvSpPr>
          <p:spPr>
            <a:xfrm>
              <a:off x="6050280" y="3672840"/>
              <a:ext cx="22862" cy="1"/>
            </a:xfrm>
            <a:custGeom>
              <a:avLst/>
              <a:gdLst/>
              <a:ahLst/>
              <a:cxnLst/>
              <a:rect l="0" t="0" r="0" b="0"/>
              <a:pathLst>
                <a:path w="22862" h="1">
                  <a:moveTo>
                    <a:pt x="0" y="0"/>
                  </a:moveTo>
                  <a:lnTo>
                    <a:pt x="228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SMARTInkAnnotation152"/>
            <p:cNvSpPr/>
            <p:nvPr/>
          </p:nvSpPr>
          <p:spPr>
            <a:xfrm>
              <a:off x="6797040" y="3390900"/>
              <a:ext cx="45721" cy="251461"/>
            </a:xfrm>
            <a:custGeom>
              <a:avLst/>
              <a:gdLst/>
              <a:ahLst/>
              <a:cxnLst/>
              <a:rect l="0" t="0" r="0" b="0"/>
              <a:pathLst>
                <a:path w="45721" h="251461">
                  <a:moveTo>
                    <a:pt x="45720" y="0"/>
                  </a:moveTo>
                  <a:lnTo>
                    <a:pt x="45720" y="11352"/>
                  </a:lnTo>
                  <a:lnTo>
                    <a:pt x="44873" y="14341"/>
                  </a:lnTo>
                  <a:lnTo>
                    <a:pt x="43463" y="18027"/>
                  </a:lnTo>
                  <a:lnTo>
                    <a:pt x="41675" y="22178"/>
                  </a:lnTo>
                  <a:lnTo>
                    <a:pt x="39636" y="25792"/>
                  </a:lnTo>
                  <a:lnTo>
                    <a:pt x="37431" y="29049"/>
                  </a:lnTo>
                  <a:lnTo>
                    <a:pt x="35114" y="32065"/>
                  </a:lnTo>
                  <a:lnTo>
                    <a:pt x="33570" y="36617"/>
                  </a:lnTo>
                  <a:lnTo>
                    <a:pt x="32539" y="42192"/>
                  </a:lnTo>
                  <a:lnTo>
                    <a:pt x="31853" y="48448"/>
                  </a:lnTo>
                  <a:lnTo>
                    <a:pt x="30549" y="54312"/>
                  </a:lnTo>
                  <a:lnTo>
                    <a:pt x="28833" y="59915"/>
                  </a:lnTo>
                  <a:lnTo>
                    <a:pt x="26842" y="65343"/>
                  </a:lnTo>
                  <a:lnTo>
                    <a:pt x="24668" y="70655"/>
                  </a:lnTo>
                  <a:lnTo>
                    <a:pt x="22371" y="75890"/>
                  </a:lnTo>
                  <a:lnTo>
                    <a:pt x="19994" y="81074"/>
                  </a:lnTo>
                  <a:lnTo>
                    <a:pt x="18410" y="86222"/>
                  </a:lnTo>
                  <a:lnTo>
                    <a:pt x="17353" y="91348"/>
                  </a:lnTo>
                  <a:lnTo>
                    <a:pt x="16650" y="96459"/>
                  </a:lnTo>
                  <a:lnTo>
                    <a:pt x="16180" y="102406"/>
                  </a:lnTo>
                  <a:lnTo>
                    <a:pt x="15867" y="108911"/>
                  </a:lnTo>
                  <a:lnTo>
                    <a:pt x="15519" y="122065"/>
                  </a:lnTo>
                  <a:lnTo>
                    <a:pt x="15364" y="133555"/>
                  </a:lnTo>
                  <a:lnTo>
                    <a:pt x="14476" y="138990"/>
                  </a:lnTo>
                  <a:lnTo>
                    <a:pt x="13037" y="144307"/>
                  </a:lnTo>
                  <a:lnTo>
                    <a:pt x="11232" y="149544"/>
                  </a:lnTo>
                  <a:lnTo>
                    <a:pt x="10028" y="154730"/>
                  </a:lnTo>
                  <a:lnTo>
                    <a:pt x="9225" y="159880"/>
                  </a:lnTo>
                  <a:lnTo>
                    <a:pt x="8690" y="165007"/>
                  </a:lnTo>
                  <a:lnTo>
                    <a:pt x="8335" y="170118"/>
                  </a:lnTo>
                  <a:lnTo>
                    <a:pt x="8096" y="175219"/>
                  </a:lnTo>
                  <a:lnTo>
                    <a:pt x="7937" y="180313"/>
                  </a:lnTo>
                  <a:lnTo>
                    <a:pt x="6986" y="185402"/>
                  </a:lnTo>
                  <a:lnTo>
                    <a:pt x="5504" y="190488"/>
                  </a:lnTo>
                  <a:lnTo>
                    <a:pt x="3670" y="195572"/>
                  </a:lnTo>
                  <a:lnTo>
                    <a:pt x="2447" y="199808"/>
                  </a:lnTo>
                  <a:lnTo>
                    <a:pt x="1088" y="206773"/>
                  </a:lnTo>
                  <a:lnTo>
                    <a:pt x="726" y="210662"/>
                  </a:lnTo>
                  <a:lnTo>
                    <a:pt x="484" y="214948"/>
                  </a:lnTo>
                  <a:lnTo>
                    <a:pt x="215" y="223379"/>
                  </a:lnTo>
                  <a:lnTo>
                    <a:pt x="43" y="235691"/>
                  </a:lnTo>
                  <a:lnTo>
                    <a:pt x="0" y="2514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SMARTInkAnnotation153"/>
            <p:cNvSpPr/>
            <p:nvPr/>
          </p:nvSpPr>
          <p:spPr>
            <a:xfrm>
              <a:off x="6621780" y="3398520"/>
              <a:ext cx="434341" cy="22861"/>
            </a:xfrm>
            <a:custGeom>
              <a:avLst/>
              <a:gdLst/>
              <a:ahLst/>
              <a:cxnLst/>
              <a:rect l="0" t="0" r="0" b="0"/>
              <a:pathLst>
                <a:path w="434341" h="22861">
                  <a:moveTo>
                    <a:pt x="0" y="22860"/>
                  </a:moveTo>
                  <a:lnTo>
                    <a:pt x="0" y="18815"/>
                  </a:lnTo>
                  <a:lnTo>
                    <a:pt x="847" y="17623"/>
                  </a:lnTo>
                  <a:lnTo>
                    <a:pt x="2258" y="16829"/>
                  </a:lnTo>
                  <a:lnTo>
                    <a:pt x="6561" y="15554"/>
                  </a:lnTo>
                  <a:lnTo>
                    <a:pt x="8608" y="14603"/>
                  </a:lnTo>
                  <a:lnTo>
                    <a:pt x="15397" y="11288"/>
                  </a:lnTo>
                  <a:lnTo>
                    <a:pt x="20425" y="10065"/>
                  </a:lnTo>
                  <a:lnTo>
                    <a:pt x="26316" y="9250"/>
                  </a:lnTo>
                  <a:lnTo>
                    <a:pt x="32784" y="8707"/>
                  </a:lnTo>
                  <a:lnTo>
                    <a:pt x="39636" y="7498"/>
                  </a:lnTo>
                  <a:lnTo>
                    <a:pt x="46745" y="5845"/>
                  </a:lnTo>
                  <a:lnTo>
                    <a:pt x="54023" y="3897"/>
                  </a:lnTo>
                  <a:lnTo>
                    <a:pt x="63109" y="2598"/>
                  </a:lnTo>
                  <a:lnTo>
                    <a:pt x="73399" y="1733"/>
                  </a:lnTo>
                  <a:lnTo>
                    <a:pt x="84493" y="1155"/>
                  </a:lnTo>
                  <a:lnTo>
                    <a:pt x="105850" y="514"/>
                  </a:lnTo>
                  <a:lnTo>
                    <a:pt x="168692" y="68"/>
                  </a:lnTo>
                  <a:lnTo>
                    <a:pt x="414909" y="0"/>
                  </a:lnTo>
                  <a:lnTo>
                    <a:pt x="419693" y="847"/>
                  </a:lnTo>
                  <a:lnTo>
                    <a:pt x="423729" y="2258"/>
                  </a:lnTo>
                  <a:lnTo>
                    <a:pt x="434340" y="762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SMARTInkAnnotation154"/>
            <p:cNvSpPr/>
            <p:nvPr/>
          </p:nvSpPr>
          <p:spPr>
            <a:xfrm>
              <a:off x="6499860" y="3642360"/>
              <a:ext cx="358141" cy="22861"/>
            </a:xfrm>
            <a:custGeom>
              <a:avLst/>
              <a:gdLst/>
              <a:ahLst/>
              <a:cxnLst/>
              <a:rect l="0" t="0" r="0" b="0"/>
              <a:pathLst>
                <a:path w="358141" h="22861">
                  <a:moveTo>
                    <a:pt x="0" y="22860"/>
                  </a:moveTo>
                  <a:lnTo>
                    <a:pt x="79462" y="22860"/>
                  </a:lnTo>
                  <a:lnTo>
                    <a:pt x="91075" y="22014"/>
                  </a:lnTo>
                  <a:lnTo>
                    <a:pt x="103896" y="20602"/>
                  </a:lnTo>
                  <a:lnTo>
                    <a:pt x="117524" y="18815"/>
                  </a:lnTo>
                  <a:lnTo>
                    <a:pt x="132536" y="17623"/>
                  </a:lnTo>
                  <a:lnTo>
                    <a:pt x="148471" y="16829"/>
                  </a:lnTo>
                  <a:lnTo>
                    <a:pt x="165021" y="16299"/>
                  </a:lnTo>
                  <a:lnTo>
                    <a:pt x="181981" y="15100"/>
                  </a:lnTo>
                  <a:lnTo>
                    <a:pt x="199214" y="13453"/>
                  </a:lnTo>
                  <a:lnTo>
                    <a:pt x="216629" y="11509"/>
                  </a:lnTo>
                  <a:lnTo>
                    <a:pt x="234166" y="10212"/>
                  </a:lnTo>
                  <a:lnTo>
                    <a:pt x="251784" y="9348"/>
                  </a:lnTo>
                  <a:lnTo>
                    <a:pt x="269456" y="8772"/>
                  </a:lnTo>
                  <a:lnTo>
                    <a:pt x="284624" y="7542"/>
                  </a:lnTo>
                  <a:lnTo>
                    <a:pt x="298123" y="5874"/>
                  </a:lnTo>
                  <a:lnTo>
                    <a:pt x="310509" y="3916"/>
                  </a:lnTo>
                  <a:lnTo>
                    <a:pt x="321306" y="2611"/>
                  </a:lnTo>
                  <a:lnTo>
                    <a:pt x="331043" y="1740"/>
                  </a:lnTo>
                  <a:lnTo>
                    <a:pt x="35814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SMARTInkAnnotation155"/>
            <p:cNvSpPr/>
            <p:nvPr/>
          </p:nvSpPr>
          <p:spPr>
            <a:xfrm>
              <a:off x="7002893" y="3497580"/>
              <a:ext cx="198008" cy="167641"/>
            </a:xfrm>
            <a:custGeom>
              <a:avLst/>
              <a:gdLst/>
              <a:ahLst/>
              <a:cxnLst/>
              <a:rect l="0" t="0" r="0" b="0"/>
              <a:pathLst>
                <a:path w="198008" h="167641">
                  <a:moveTo>
                    <a:pt x="53227" y="0"/>
                  </a:moveTo>
                  <a:lnTo>
                    <a:pt x="53227" y="15396"/>
                  </a:lnTo>
                  <a:lnTo>
                    <a:pt x="52380" y="19577"/>
                  </a:lnTo>
                  <a:lnTo>
                    <a:pt x="50969" y="24059"/>
                  </a:lnTo>
                  <a:lnTo>
                    <a:pt x="49182" y="28739"/>
                  </a:lnTo>
                  <a:lnTo>
                    <a:pt x="47990" y="33553"/>
                  </a:lnTo>
                  <a:lnTo>
                    <a:pt x="47196" y="38455"/>
                  </a:lnTo>
                  <a:lnTo>
                    <a:pt x="46666" y="43417"/>
                  </a:lnTo>
                  <a:lnTo>
                    <a:pt x="45467" y="48418"/>
                  </a:lnTo>
                  <a:lnTo>
                    <a:pt x="43820" y="53445"/>
                  </a:lnTo>
                  <a:lnTo>
                    <a:pt x="41876" y="58491"/>
                  </a:lnTo>
                  <a:lnTo>
                    <a:pt x="37458" y="70869"/>
                  </a:lnTo>
                  <a:lnTo>
                    <a:pt x="27723" y="99512"/>
                  </a:lnTo>
                  <a:lnTo>
                    <a:pt x="24370" y="105288"/>
                  </a:lnTo>
                  <a:lnTo>
                    <a:pt x="20443" y="109985"/>
                  </a:lnTo>
                  <a:lnTo>
                    <a:pt x="16131" y="113964"/>
                  </a:lnTo>
                  <a:lnTo>
                    <a:pt x="13256" y="118309"/>
                  </a:lnTo>
                  <a:lnTo>
                    <a:pt x="11340" y="122900"/>
                  </a:lnTo>
                  <a:lnTo>
                    <a:pt x="10062" y="127653"/>
                  </a:lnTo>
                  <a:lnTo>
                    <a:pt x="8364" y="131669"/>
                  </a:lnTo>
                  <a:lnTo>
                    <a:pt x="6385" y="135193"/>
                  </a:lnTo>
                  <a:lnTo>
                    <a:pt x="0" y="144614"/>
                  </a:lnTo>
                  <a:lnTo>
                    <a:pt x="3966" y="140686"/>
                  </a:lnTo>
                  <a:lnTo>
                    <a:pt x="5146" y="137817"/>
                  </a:lnTo>
                  <a:lnTo>
                    <a:pt x="5933" y="134212"/>
                  </a:lnTo>
                  <a:lnTo>
                    <a:pt x="6457" y="130114"/>
                  </a:lnTo>
                  <a:lnTo>
                    <a:pt x="8501" y="125690"/>
                  </a:lnTo>
                  <a:lnTo>
                    <a:pt x="11556" y="121047"/>
                  </a:lnTo>
                  <a:lnTo>
                    <a:pt x="15286" y="116258"/>
                  </a:lnTo>
                  <a:lnTo>
                    <a:pt x="19466" y="110525"/>
                  </a:lnTo>
                  <a:lnTo>
                    <a:pt x="28626" y="97382"/>
                  </a:lnTo>
                  <a:lnTo>
                    <a:pt x="43304" y="75703"/>
                  </a:lnTo>
                  <a:lnTo>
                    <a:pt x="49152" y="69095"/>
                  </a:lnTo>
                  <a:lnTo>
                    <a:pt x="55589" y="62997"/>
                  </a:lnTo>
                  <a:lnTo>
                    <a:pt x="62423" y="57238"/>
                  </a:lnTo>
                  <a:lnTo>
                    <a:pt x="69517" y="52552"/>
                  </a:lnTo>
                  <a:lnTo>
                    <a:pt x="76787" y="48581"/>
                  </a:lnTo>
                  <a:lnTo>
                    <a:pt x="102660" y="36125"/>
                  </a:lnTo>
                  <a:lnTo>
                    <a:pt x="108196" y="34244"/>
                  </a:lnTo>
                  <a:lnTo>
                    <a:pt x="113580" y="32989"/>
                  </a:lnTo>
                  <a:lnTo>
                    <a:pt x="118862" y="32153"/>
                  </a:lnTo>
                  <a:lnTo>
                    <a:pt x="124077" y="31595"/>
                  </a:lnTo>
                  <a:lnTo>
                    <a:pt x="129247" y="31223"/>
                  </a:lnTo>
                  <a:lnTo>
                    <a:pt x="134387" y="30976"/>
                  </a:lnTo>
                  <a:lnTo>
                    <a:pt x="138660" y="31657"/>
                  </a:lnTo>
                  <a:lnTo>
                    <a:pt x="142357" y="32958"/>
                  </a:lnTo>
                  <a:lnTo>
                    <a:pt x="150325" y="37084"/>
                  </a:lnTo>
                  <a:lnTo>
                    <a:pt x="155930" y="42164"/>
                  </a:lnTo>
                  <a:lnTo>
                    <a:pt x="159796" y="45889"/>
                  </a:lnTo>
                  <a:lnTo>
                    <a:pt x="162373" y="49219"/>
                  </a:lnTo>
                  <a:lnTo>
                    <a:pt x="164091" y="52287"/>
                  </a:lnTo>
                  <a:lnTo>
                    <a:pt x="165236" y="55178"/>
                  </a:lnTo>
                  <a:lnTo>
                    <a:pt x="166000" y="58799"/>
                  </a:lnTo>
                  <a:lnTo>
                    <a:pt x="166510" y="62905"/>
                  </a:lnTo>
                  <a:lnTo>
                    <a:pt x="166849" y="67337"/>
                  </a:lnTo>
                  <a:lnTo>
                    <a:pt x="167075" y="72832"/>
                  </a:lnTo>
                  <a:lnTo>
                    <a:pt x="167393" y="91853"/>
                  </a:lnTo>
                  <a:lnTo>
                    <a:pt x="167510" y="119100"/>
                  </a:lnTo>
                  <a:lnTo>
                    <a:pt x="168362" y="125120"/>
                  </a:lnTo>
                  <a:lnTo>
                    <a:pt x="169777" y="131673"/>
                  </a:lnTo>
                  <a:lnTo>
                    <a:pt x="171567" y="138583"/>
                  </a:lnTo>
                  <a:lnTo>
                    <a:pt x="173607" y="144035"/>
                  </a:lnTo>
                  <a:lnTo>
                    <a:pt x="175813" y="148517"/>
                  </a:lnTo>
                  <a:lnTo>
                    <a:pt x="178131" y="152351"/>
                  </a:lnTo>
                  <a:lnTo>
                    <a:pt x="180524" y="154908"/>
                  </a:lnTo>
                  <a:lnTo>
                    <a:pt x="182965" y="156612"/>
                  </a:lnTo>
                  <a:lnTo>
                    <a:pt x="185439" y="157748"/>
                  </a:lnTo>
                  <a:lnTo>
                    <a:pt x="187089" y="159352"/>
                  </a:lnTo>
                  <a:lnTo>
                    <a:pt x="188188" y="161268"/>
                  </a:lnTo>
                  <a:lnTo>
                    <a:pt x="188922" y="163392"/>
                  </a:lnTo>
                  <a:lnTo>
                    <a:pt x="190256" y="164808"/>
                  </a:lnTo>
                  <a:lnTo>
                    <a:pt x="191993" y="165752"/>
                  </a:lnTo>
                  <a:lnTo>
                    <a:pt x="198007" y="1676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2" name="SMARTInkAnnotation156"/>
            <p:cNvSpPr/>
            <p:nvPr/>
          </p:nvSpPr>
          <p:spPr>
            <a:xfrm>
              <a:off x="7315200" y="3375660"/>
              <a:ext cx="30481" cy="228601"/>
            </a:xfrm>
            <a:custGeom>
              <a:avLst/>
              <a:gdLst/>
              <a:ahLst/>
              <a:cxnLst/>
              <a:rect l="0" t="0" r="0" b="0"/>
              <a:pathLst>
                <a:path w="30481" h="228601">
                  <a:moveTo>
                    <a:pt x="30480" y="0"/>
                  </a:moveTo>
                  <a:lnTo>
                    <a:pt x="30480" y="36045"/>
                  </a:lnTo>
                  <a:lnTo>
                    <a:pt x="29634" y="42657"/>
                  </a:lnTo>
                  <a:lnTo>
                    <a:pt x="28222" y="50451"/>
                  </a:lnTo>
                  <a:lnTo>
                    <a:pt x="26435" y="59034"/>
                  </a:lnTo>
                  <a:lnTo>
                    <a:pt x="25243" y="67297"/>
                  </a:lnTo>
                  <a:lnTo>
                    <a:pt x="24449" y="75344"/>
                  </a:lnTo>
                  <a:lnTo>
                    <a:pt x="23919" y="83249"/>
                  </a:lnTo>
                  <a:lnTo>
                    <a:pt x="23566" y="91907"/>
                  </a:lnTo>
                  <a:lnTo>
                    <a:pt x="23069" y="119424"/>
                  </a:lnTo>
                  <a:lnTo>
                    <a:pt x="22953" y="136051"/>
                  </a:lnTo>
                  <a:lnTo>
                    <a:pt x="22076" y="144041"/>
                  </a:lnTo>
                  <a:lnTo>
                    <a:pt x="20644" y="151907"/>
                  </a:lnTo>
                  <a:lnTo>
                    <a:pt x="18843" y="159691"/>
                  </a:lnTo>
                  <a:lnTo>
                    <a:pt x="17642" y="166574"/>
                  </a:lnTo>
                  <a:lnTo>
                    <a:pt x="16841" y="172856"/>
                  </a:lnTo>
                  <a:lnTo>
                    <a:pt x="16307" y="178737"/>
                  </a:lnTo>
                  <a:lnTo>
                    <a:pt x="15105" y="185199"/>
                  </a:lnTo>
                  <a:lnTo>
                    <a:pt x="13457" y="192045"/>
                  </a:lnTo>
                  <a:lnTo>
                    <a:pt x="11511" y="199150"/>
                  </a:lnTo>
                  <a:lnTo>
                    <a:pt x="10214" y="205580"/>
                  </a:lnTo>
                  <a:lnTo>
                    <a:pt x="9351" y="211560"/>
                  </a:lnTo>
                  <a:lnTo>
                    <a:pt x="8774" y="217240"/>
                  </a:lnTo>
                  <a:lnTo>
                    <a:pt x="7542" y="221027"/>
                  </a:lnTo>
                  <a:lnTo>
                    <a:pt x="5875" y="223551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3" name="SMARTInkAnnotation157"/>
            <p:cNvSpPr/>
            <p:nvPr/>
          </p:nvSpPr>
          <p:spPr>
            <a:xfrm>
              <a:off x="7200900" y="3550920"/>
              <a:ext cx="213361" cy="15241"/>
            </a:xfrm>
            <a:custGeom>
              <a:avLst/>
              <a:gdLst/>
              <a:ahLst/>
              <a:cxnLst/>
              <a:rect l="0" t="0" r="0" b="0"/>
              <a:pathLst>
                <a:path w="213361" h="15241">
                  <a:moveTo>
                    <a:pt x="0" y="0"/>
                  </a:moveTo>
                  <a:lnTo>
                    <a:pt x="58069" y="0"/>
                  </a:lnTo>
                  <a:lnTo>
                    <a:pt x="67498" y="847"/>
                  </a:lnTo>
                  <a:lnTo>
                    <a:pt x="77172" y="2258"/>
                  </a:lnTo>
                  <a:lnTo>
                    <a:pt x="87009" y="4045"/>
                  </a:lnTo>
                  <a:lnTo>
                    <a:pt x="97799" y="5237"/>
                  </a:lnTo>
                  <a:lnTo>
                    <a:pt x="109226" y="6031"/>
                  </a:lnTo>
                  <a:lnTo>
                    <a:pt x="121077" y="6561"/>
                  </a:lnTo>
                  <a:lnTo>
                    <a:pt x="134058" y="7760"/>
                  </a:lnTo>
                  <a:lnTo>
                    <a:pt x="147792" y="9407"/>
                  </a:lnTo>
                  <a:lnTo>
                    <a:pt x="162028" y="11352"/>
                  </a:lnTo>
                  <a:lnTo>
                    <a:pt x="174059" y="12648"/>
                  </a:lnTo>
                  <a:lnTo>
                    <a:pt x="184618" y="13512"/>
                  </a:lnTo>
                  <a:lnTo>
                    <a:pt x="213360" y="152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4" name="SMARTInkAnnotation158"/>
            <p:cNvSpPr/>
            <p:nvPr/>
          </p:nvSpPr>
          <p:spPr>
            <a:xfrm>
              <a:off x="7636888" y="3383373"/>
              <a:ext cx="310773" cy="258988"/>
            </a:xfrm>
            <a:custGeom>
              <a:avLst/>
              <a:gdLst/>
              <a:ahLst/>
              <a:cxnLst/>
              <a:rect l="0" t="0" r="0" b="0"/>
              <a:pathLst>
                <a:path w="310773" h="258988">
                  <a:moveTo>
                    <a:pt x="196472" y="7527"/>
                  </a:moveTo>
                  <a:lnTo>
                    <a:pt x="200517" y="3482"/>
                  </a:lnTo>
                  <a:lnTo>
                    <a:pt x="203402" y="2290"/>
                  </a:lnTo>
                  <a:lnTo>
                    <a:pt x="211123" y="967"/>
                  </a:lnTo>
                  <a:lnTo>
                    <a:pt x="220508" y="46"/>
                  </a:lnTo>
                  <a:lnTo>
                    <a:pt x="222656" y="0"/>
                  </a:lnTo>
                  <a:lnTo>
                    <a:pt x="224935" y="816"/>
                  </a:lnTo>
                  <a:lnTo>
                    <a:pt x="229725" y="3980"/>
                  </a:lnTo>
                  <a:lnTo>
                    <a:pt x="231340" y="6009"/>
                  </a:lnTo>
                  <a:lnTo>
                    <a:pt x="232418" y="8208"/>
                  </a:lnTo>
                  <a:lnTo>
                    <a:pt x="233135" y="10521"/>
                  </a:lnTo>
                  <a:lnTo>
                    <a:pt x="232767" y="12910"/>
                  </a:lnTo>
                  <a:lnTo>
                    <a:pt x="230101" y="17822"/>
                  </a:lnTo>
                  <a:lnTo>
                    <a:pt x="226093" y="25084"/>
                  </a:lnTo>
                  <a:lnTo>
                    <a:pt x="223840" y="29392"/>
                  </a:lnTo>
                  <a:lnTo>
                    <a:pt x="220643" y="33957"/>
                  </a:lnTo>
                  <a:lnTo>
                    <a:pt x="216820" y="38694"/>
                  </a:lnTo>
                  <a:lnTo>
                    <a:pt x="212577" y="43545"/>
                  </a:lnTo>
                  <a:lnTo>
                    <a:pt x="208902" y="49319"/>
                  </a:lnTo>
                  <a:lnTo>
                    <a:pt x="205606" y="55708"/>
                  </a:lnTo>
                  <a:lnTo>
                    <a:pt x="202561" y="62508"/>
                  </a:lnTo>
                  <a:lnTo>
                    <a:pt x="198838" y="69581"/>
                  </a:lnTo>
                  <a:lnTo>
                    <a:pt x="194663" y="76836"/>
                  </a:lnTo>
                  <a:lnTo>
                    <a:pt x="190186" y="84213"/>
                  </a:lnTo>
                  <a:lnTo>
                    <a:pt x="184662" y="92518"/>
                  </a:lnTo>
                  <a:lnTo>
                    <a:pt x="171750" y="110776"/>
                  </a:lnTo>
                  <a:lnTo>
                    <a:pt x="164751" y="119540"/>
                  </a:lnTo>
                  <a:lnTo>
                    <a:pt x="157544" y="127922"/>
                  </a:lnTo>
                  <a:lnTo>
                    <a:pt x="150200" y="136051"/>
                  </a:lnTo>
                  <a:lnTo>
                    <a:pt x="135266" y="151855"/>
                  </a:lnTo>
                  <a:lnTo>
                    <a:pt x="82158" y="205621"/>
                  </a:lnTo>
                  <a:lnTo>
                    <a:pt x="74543" y="211556"/>
                  </a:lnTo>
                  <a:lnTo>
                    <a:pt x="66925" y="216360"/>
                  </a:lnTo>
                  <a:lnTo>
                    <a:pt x="59307" y="220409"/>
                  </a:lnTo>
                  <a:lnTo>
                    <a:pt x="52536" y="224802"/>
                  </a:lnTo>
                  <a:lnTo>
                    <a:pt x="46328" y="229424"/>
                  </a:lnTo>
                  <a:lnTo>
                    <a:pt x="40495" y="234198"/>
                  </a:lnTo>
                  <a:lnTo>
                    <a:pt x="34914" y="238228"/>
                  </a:lnTo>
                  <a:lnTo>
                    <a:pt x="29500" y="241761"/>
                  </a:lnTo>
                  <a:lnTo>
                    <a:pt x="19816" y="247098"/>
                  </a:lnTo>
                  <a:lnTo>
                    <a:pt x="12688" y="249470"/>
                  </a:lnTo>
                  <a:lnTo>
                    <a:pt x="6700" y="252781"/>
                  </a:lnTo>
                  <a:lnTo>
                    <a:pt x="0" y="257761"/>
                  </a:lnTo>
                  <a:lnTo>
                    <a:pt x="298" y="258170"/>
                  </a:lnTo>
                  <a:lnTo>
                    <a:pt x="2886" y="258624"/>
                  </a:lnTo>
                  <a:lnTo>
                    <a:pt x="4761" y="257899"/>
                  </a:lnTo>
                  <a:lnTo>
                    <a:pt x="9103" y="254834"/>
                  </a:lnTo>
                  <a:lnTo>
                    <a:pt x="18370" y="252908"/>
                  </a:lnTo>
                  <a:lnTo>
                    <a:pt x="24398" y="252394"/>
                  </a:lnTo>
                  <a:lnTo>
                    <a:pt x="31802" y="252052"/>
                  </a:lnTo>
                  <a:lnTo>
                    <a:pt x="49061" y="251671"/>
                  </a:lnTo>
                  <a:lnTo>
                    <a:pt x="58405" y="250723"/>
                  </a:lnTo>
                  <a:lnTo>
                    <a:pt x="68020" y="249244"/>
                  </a:lnTo>
                  <a:lnTo>
                    <a:pt x="77818" y="247412"/>
                  </a:lnTo>
                  <a:lnTo>
                    <a:pt x="89430" y="246191"/>
                  </a:lnTo>
                  <a:lnTo>
                    <a:pt x="102250" y="245376"/>
                  </a:lnTo>
                  <a:lnTo>
                    <a:pt x="115877" y="244833"/>
                  </a:lnTo>
                  <a:lnTo>
                    <a:pt x="129195" y="245318"/>
                  </a:lnTo>
                  <a:lnTo>
                    <a:pt x="142308" y="246488"/>
                  </a:lnTo>
                  <a:lnTo>
                    <a:pt x="155283" y="248114"/>
                  </a:lnTo>
                  <a:lnTo>
                    <a:pt x="183245" y="252179"/>
                  </a:lnTo>
                  <a:lnTo>
                    <a:pt x="197814" y="254448"/>
                  </a:lnTo>
                  <a:lnTo>
                    <a:pt x="210914" y="255961"/>
                  </a:lnTo>
                  <a:lnTo>
                    <a:pt x="223033" y="256970"/>
                  </a:lnTo>
                  <a:lnTo>
                    <a:pt x="234500" y="257642"/>
                  </a:lnTo>
                  <a:lnTo>
                    <a:pt x="256271" y="258389"/>
                  </a:lnTo>
                  <a:lnTo>
                    <a:pt x="295681" y="258935"/>
                  </a:lnTo>
                  <a:lnTo>
                    <a:pt x="310772" y="25898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5" name="SMARTInkAnnotation159"/>
            <p:cNvSpPr/>
            <p:nvPr/>
          </p:nvSpPr>
          <p:spPr>
            <a:xfrm>
              <a:off x="7970520" y="3558568"/>
              <a:ext cx="205741" cy="144753"/>
            </a:xfrm>
            <a:custGeom>
              <a:avLst/>
              <a:gdLst/>
              <a:ahLst/>
              <a:cxnLst/>
              <a:rect l="0" t="0" r="0" b="0"/>
              <a:pathLst>
                <a:path w="205741" h="144753">
                  <a:moveTo>
                    <a:pt x="205740" y="7592"/>
                  </a:moveTo>
                  <a:lnTo>
                    <a:pt x="205740" y="3547"/>
                  </a:lnTo>
                  <a:lnTo>
                    <a:pt x="204893" y="2355"/>
                  </a:lnTo>
                  <a:lnTo>
                    <a:pt x="203482" y="1561"/>
                  </a:lnTo>
                  <a:lnTo>
                    <a:pt x="201695" y="1031"/>
                  </a:lnTo>
                  <a:lnTo>
                    <a:pt x="198810" y="678"/>
                  </a:lnTo>
                  <a:lnTo>
                    <a:pt x="195193" y="443"/>
                  </a:lnTo>
                  <a:lnTo>
                    <a:pt x="191089" y="286"/>
                  </a:lnTo>
                  <a:lnTo>
                    <a:pt x="173177" y="65"/>
                  </a:lnTo>
                  <a:lnTo>
                    <a:pt x="155827" y="0"/>
                  </a:lnTo>
                  <a:lnTo>
                    <a:pt x="148758" y="837"/>
                  </a:lnTo>
                  <a:lnTo>
                    <a:pt x="140659" y="2242"/>
                  </a:lnTo>
                  <a:lnTo>
                    <a:pt x="131873" y="4025"/>
                  </a:lnTo>
                  <a:lnTo>
                    <a:pt x="123475" y="5214"/>
                  </a:lnTo>
                  <a:lnTo>
                    <a:pt x="115337" y="6007"/>
                  </a:lnTo>
                  <a:lnTo>
                    <a:pt x="107371" y="6535"/>
                  </a:lnTo>
                  <a:lnTo>
                    <a:pt x="99521" y="6888"/>
                  </a:lnTo>
                  <a:lnTo>
                    <a:pt x="84025" y="7279"/>
                  </a:lnTo>
                  <a:lnTo>
                    <a:pt x="77183" y="8230"/>
                  </a:lnTo>
                  <a:lnTo>
                    <a:pt x="70928" y="9711"/>
                  </a:lnTo>
                  <a:lnTo>
                    <a:pt x="65065" y="11544"/>
                  </a:lnTo>
                  <a:lnTo>
                    <a:pt x="60310" y="13614"/>
                  </a:lnTo>
                  <a:lnTo>
                    <a:pt x="56293" y="15840"/>
                  </a:lnTo>
                  <a:lnTo>
                    <a:pt x="52769" y="18171"/>
                  </a:lnTo>
                  <a:lnTo>
                    <a:pt x="48726" y="20571"/>
                  </a:lnTo>
                  <a:lnTo>
                    <a:pt x="44338" y="23018"/>
                  </a:lnTo>
                  <a:lnTo>
                    <a:pt x="39718" y="25496"/>
                  </a:lnTo>
                  <a:lnTo>
                    <a:pt x="36639" y="27994"/>
                  </a:lnTo>
                  <a:lnTo>
                    <a:pt x="34586" y="30507"/>
                  </a:lnTo>
                  <a:lnTo>
                    <a:pt x="33217" y="33029"/>
                  </a:lnTo>
                  <a:lnTo>
                    <a:pt x="33998" y="35556"/>
                  </a:lnTo>
                  <a:lnTo>
                    <a:pt x="36213" y="38088"/>
                  </a:lnTo>
                  <a:lnTo>
                    <a:pt x="39381" y="40623"/>
                  </a:lnTo>
                  <a:lnTo>
                    <a:pt x="42341" y="43159"/>
                  </a:lnTo>
                  <a:lnTo>
                    <a:pt x="45161" y="45697"/>
                  </a:lnTo>
                  <a:lnTo>
                    <a:pt x="47887" y="48235"/>
                  </a:lnTo>
                  <a:lnTo>
                    <a:pt x="59815" y="59898"/>
                  </a:lnTo>
                  <a:lnTo>
                    <a:pt x="66124" y="63630"/>
                  </a:lnTo>
                  <a:lnTo>
                    <a:pt x="73715" y="66964"/>
                  </a:lnTo>
                  <a:lnTo>
                    <a:pt x="82164" y="70033"/>
                  </a:lnTo>
                  <a:lnTo>
                    <a:pt x="91182" y="73773"/>
                  </a:lnTo>
                  <a:lnTo>
                    <a:pt x="100582" y="77959"/>
                  </a:lnTo>
                  <a:lnTo>
                    <a:pt x="110234" y="82444"/>
                  </a:lnTo>
                  <a:lnTo>
                    <a:pt x="119209" y="87126"/>
                  </a:lnTo>
                  <a:lnTo>
                    <a:pt x="127734" y="91941"/>
                  </a:lnTo>
                  <a:lnTo>
                    <a:pt x="135956" y="96845"/>
                  </a:lnTo>
                  <a:lnTo>
                    <a:pt x="143130" y="100961"/>
                  </a:lnTo>
                  <a:lnTo>
                    <a:pt x="155618" y="107792"/>
                  </a:lnTo>
                  <a:lnTo>
                    <a:pt x="172168" y="116397"/>
                  </a:lnTo>
                  <a:lnTo>
                    <a:pt x="175739" y="119075"/>
                  </a:lnTo>
                  <a:lnTo>
                    <a:pt x="178119" y="121708"/>
                  </a:lnTo>
                  <a:lnTo>
                    <a:pt x="179707" y="124309"/>
                  </a:lnTo>
                  <a:lnTo>
                    <a:pt x="179917" y="126890"/>
                  </a:lnTo>
                  <a:lnTo>
                    <a:pt x="179211" y="129458"/>
                  </a:lnTo>
                  <a:lnTo>
                    <a:pt x="177894" y="132016"/>
                  </a:lnTo>
                  <a:lnTo>
                    <a:pt x="175323" y="133721"/>
                  </a:lnTo>
                  <a:lnTo>
                    <a:pt x="171915" y="134858"/>
                  </a:lnTo>
                  <a:lnTo>
                    <a:pt x="167951" y="135616"/>
                  </a:lnTo>
                  <a:lnTo>
                    <a:pt x="163613" y="136968"/>
                  </a:lnTo>
                  <a:lnTo>
                    <a:pt x="159029" y="138716"/>
                  </a:lnTo>
                  <a:lnTo>
                    <a:pt x="154279" y="140728"/>
                  </a:lnTo>
                  <a:lnTo>
                    <a:pt x="147726" y="142070"/>
                  </a:lnTo>
                  <a:lnTo>
                    <a:pt x="139970" y="142964"/>
                  </a:lnTo>
                  <a:lnTo>
                    <a:pt x="131413" y="143560"/>
                  </a:lnTo>
                  <a:lnTo>
                    <a:pt x="123169" y="143957"/>
                  </a:lnTo>
                  <a:lnTo>
                    <a:pt x="107235" y="144399"/>
                  </a:lnTo>
                  <a:lnTo>
                    <a:pt x="61008" y="144721"/>
                  </a:lnTo>
                  <a:lnTo>
                    <a:pt x="54219" y="143885"/>
                  </a:lnTo>
                  <a:lnTo>
                    <a:pt x="47999" y="142481"/>
                  </a:lnTo>
                  <a:lnTo>
                    <a:pt x="42159" y="140698"/>
                  </a:lnTo>
                  <a:lnTo>
                    <a:pt x="36573" y="140356"/>
                  </a:lnTo>
                  <a:lnTo>
                    <a:pt x="31155" y="140975"/>
                  </a:lnTo>
                  <a:lnTo>
                    <a:pt x="25850" y="142234"/>
                  </a:lnTo>
                  <a:lnTo>
                    <a:pt x="21466" y="143073"/>
                  </a:lnTo>
                  <a:lnTo>
                    <a:pt x="17699" y="143634"/>
                  </a:lnTo>
                  <a:lnTo>
                    <a:pt x="14338" y="144006"/>
                  </a:lnTo>
                  <a:lnTo>
                    <a:pt x="8348" y="144421"/>
                  </a:lnTo>
                  <a:lnTo>
                    <a:pt x="0" y="144752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6" name="SMARTInkAnnotation160"/>
            <p:cNvSpPr/>
            <p:nvPr/>
          </p:nvSpPr>
          <p:spPr>
            <a:xfrm>
              <a:off x="5935980" y="4061460"/>
              <a:ext cx="365762" cy="293330"/>
            </a:xfrm>
            <a:custGeom>
              <a:avLst/>
              <a:gdLst/>
              <a:ahLst/>
              <a:cxnLst/>
              <a:rect l="0" t="0" r="0" b="0"/>
              <a:pathLst>
                <a:path w="365762" h="293330">
                  <a:moveTo>
                    <a:pt x="0" y="68580"/>
                  </a:moveTo>
                  <a:lnTo>
                    <a:pt x="4045" y="72625"/>
                  </a:lnTo>
                  <a:lnTo>
                    <a:pt x="5237" y="74664"/>
                  </a:lnTo>
                  <a:lnTo>
                    <a:pt x="6561" y="79186"/>
                  </a:lnTo>
                  <a:lnTo>
                    <a:pt x="7149" y="86276"/>
                  </a:lnTo>
                  <a:lnTo>
                    <a:pt x="7306" y="90538"/>
                  </a:lnTo>
                  <a:lnTo>
                    <a:pt x="8258" y="95072"/>
                  </a:lnTo>
                  <a:lnTo>
                    <a:pt x="9738" y="99788"/>
                  </a:lnTo>
                  <a:lnTo>
                    <a:pt x="11572" y="104625"/>
                  </a:lnTo>
                  <a:lnTo>
                    <a:pt x="12795" y="110390"/>
                  </a:lnTo>
                  <a:lnTo>
                    <a:pt x="13610" y="116773"/>
                  </a:lnTo>
                  <a:lnTo>
                    <a:pt x="14153" y="123569"/>
                  </a:lnTo>
                  <a:lnTo>
                    <a:pt x="14515" y="130640"/>
                  </a:lnTo>
                  <a:lnTo>
                    <a:pt x="14918" y="145269"/>
                  </a:lnTo>
                  <a:lnTo>
                    <a:pt x="15240" y="278946"/>
                  </a:lnTo>
                  <a:lnTo>
                    <a:pt x="16087" y="282484"/>
                  </a:lnTo>
                  <a:lnTo>
                    <a:pt x="17497" y="284843"/>
                  </a:lnTo>
                  <a:lnTo>
                    <a:pt x="19285" y="286415"/>
                  </a:lnTo>
                  <a:lnTo>
                    <a:pt x="20477" y="288310"/>
                  </a:lnTo>
                  <a:lnTo>
                    <a:pt x="21801" y="292673"/>
                  </a:lnTo>
                  <a:lnTo>
                    <a:pt x="23001" y="293329"/>
                  </a:lnTo>
                  <a:lnTo>
                    <a:pt x="24648" y="292920"/>
                  </a:lnTo>
                  <a:lnTo>
                    <a:pt x="28735" y="290207"/>
                  </a:lnTo>
                  <a:lnTo>
                    <a:pt x="36642" y="283072"/>
                  </a:lnTo>
                  <a:lnTo>
                    <a:pt x="84408" y="235620"/>
                  </a:lnTo>
                  <a:lnTo>
                    <a:pt x="91832" y="227354"/>
                  </a:lnTo>
                  <a:lnTo>
                    <a:pt x="99322" y="218456"/>
                  </a:lnTo>
                  <a:lnTo>
                    <a:pt x="106855" y="209137"/>
                  </a:lnTo>
                  <a:lnTo>
                    <a:pt x="115263" y="199538"/>
                  </a:lnTo>
                  <a:lnTo>
                    <a:pt x="124255" y="189753"/>
                  </a:lnTo>
                  <a:lnTo>
                    <a:pt x="143278" y="169848"/>
                  </a:lnTo>
                  <a:lnTo>
                    <a:pt x="193177" y="119336"/>
                  </a:lnTo>
                  <a:lnTo>
                    <a:pt x="203291" y="110038"/>
                  </a:lnTo>
                  <a:lnTo>
                    <a:pt x="213421" y="101298"/>
                  </a:lnTo>
                  <a:lnTo>
                    <a:pt x="223561" y="92932"/>
                  </a:lnTo>
                  <a:lnTo>
                    <a:pt x="243858" y="76863"/>
                  </a:lnTo>
                  <a:lnTo>
                    <a:pt x="254012" y="69023"/>
                  </a:lnTo>
                  <a:lnTo>
                    <a:pt x="264169" y="62101"/>
                  </a:lnTo>
                  <a:lnTo>
                    <a:pt x="274326" y="55795"/>
                  </a:lnTo>
                  <a:lnTo>
                    <a:pt x="284484" y="49897"/>
                  </a:lnTo>
                  <a:lnTo>
                    <a:pt x="292949" y="44271"/>
                  </a:lnTo>
                  <a:lnTo>
                    <a:pt x="300287" y="38828"/>
                  </a:lnTo>
                  <a:lnTo>
                    <a:pt x="306872" y="33505"/>
                  </a:lnTo>
                  <a:lnTo>
                    <a:pt x="312954" y="29110"/>
                  </a:lnTo>
                  <a:lnTo>
                    <a:pt x="324229" y="21969"/>
                  </a:lnTo>
                  <a:lnTo>
                    <a:pt x="330453" y="18879"/>
                  </a:lnTo>
                  <a:lnTo>
                    <a:pt x="337143" y="15973"/>
                  </a:lnTo>
                  <a:lnTo>
                    <a:pt x="344142" y="13189"/>
                  </a:lnTo>
                  <a:lnTo>
                    <a:pt x="348808" y="10486"/>
                  </a:lnTo>
                  <a:lnTo>
                    <a:pt x="351919" y="7837"/>
                  </a:lnTo>
                  <a:lnTo>
                    <a:pt x="353992" y="5225"/>
                  </a:lnTo>
                  <a:lnTo>
                    <a:pt x="356222" y="3483"/>
                  </a:lnTo>
                  <a:lnTo>
                    <a:pt x="358555" y="2322"/>
                  </a:lnTo>
                  <a:lnTo>
                    <a:pt x="365761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7" name="SMARTInkAnnotation161"/>
            <p:cNvSpPr/>
            <p:nvPr/>
          </p:nvSpPr>
          <p:spPr>
            <a:xfrm>
              <a:off x="6218601" y="4091940"/>
              <a:ext cx="464140" cy="232606"/>
            </a:xfrm>
            <a:custGeom>
              <a:avLst/>
              <a:gdLst/>
              <a:ahLst/>
              <a:cxnLst/>
              <a:rect l="0" t="0" r="0" b="0"/>
              <a:pathLst>
                <a:path w="464140" h="232606">
                  <a:moveTo>
                    <a:pt x="250779" y="0"/>
                  </a:moveTo>
                  <a:lnTo>
                    <a:pt x="232866" y="0"/>
                  </a:lnTo>
                  <a:lnTo>
                    <a:pt x="221295" y="4045"/>
                  </a:lnTo>
                  <a:lnTo>
                    <a:pt x="209735" y="6031"/>
                  </a:lnTo>
                  <a:lnTo>
                    <a:pt x="196131" y="7761"/>
                  </a:lnTo>
                  <a:lnTo>
                    <a:pt x="188947" y="9407"/>
                  </a:lnTo>
                  <a:lnTo>
                    <a:pt x="155122" y="18133"/>
                  </a:lnTo>
                  <a:lnTo>
                    <a:pt x="145521" y="19709"/>
                  </a:lnTo>
                  <a:lnTo>
                    <a:pt x="135733" y="20759"/>
                  </a:lnTo>
                  <a:lnTo>
                    <a:pt x="125822" y="21459"/>
                  </a:lnTo>
                  <a:lnTo>
                    <a:pt x="116674" y="22773"/>
                  </a:lnTo>
                  <a:lnTo>
                    <a:pt x="108036" y="24495"/>
                  </a:lnTo>
                  <a:lnTo>
                    <a:pt x="99737" y="26490"/>
                  </a:lnTo>
                  <a:lnTo>
                    <a:pt x="91664" y="28667"/>
                  </a:lnTo>
                  <a:lnTo>
                    <a:pt x="75921" y="33343"/>
                  </a:lnTo>
                  <a:lnTo>
                    <a:pt x="62716" y="38243"/>
                  </a:lnTo>
                  <a:lnTo>
                    <a:pt x="52049" y="43244"/>
                  </a:lnTo>
                  <a:lnTo>
                    <a:pt x="42130" y="49972"/>
                  </a:lnTo>
                  <a:lnTo>
                    <a:pt x="39514" y="51844"/>
                  </a:lnTo>
                  <a:lnTo>
                    <a:pt x="38815" y="53189"/>
                  </a:lnTo>
                  <a:lnTo>
                    <a:pt x="38040" y="56942"/>
                  </a:lnTo>
                  <a:lnTo>
                    <a:pt x="39526" y="59128"/>
                  </a:lnTo>
                  <a:lnTo>
                    <a:pt x="45693" y="63814"/>
                  </a:lnTo>
                  <a:lnTo>
                    <a:pt x="56337" y="68720"/>
                  </a:lnTo>
                  <a:lnTo>
                    <a:pt x="68687" y="72876"/>
                  </a:lnTo>
                  <a:lnTo>
                    <a:pt x="79820" y="74722"/>
                  </a:lnTo>
                  <a:lnTo>
                    <a:pt x="90413" y="77801"/>
                  </a:lnTo>
                  <a:lnTo>
                    <a:pt x="100765" y="81992"/>
                  </a:lnTo>
                  <a:lnTo>
                    <a:pt x="115267" y="88265"/>
                  </a:lnTo>
                  <a:lnTo>
                    <a:pt x="122254" y="90028"/>
                  </a:lnTo>
                  <a:lnTo>
                    <a:pt x="124456" y="91346"/>
                  </a:lnTo>
                  <a:lnTo>
                    <a:pt x="125923" y="93070"/>
                  </a:lnTo>
                  <a:lnTo>
                    <a:pt x="126902" y="95067"/>
                  </a:lnTo>
                  <a:lnTo>
                    <a:pt x="126707" y="97245"/>
                  </a:lnTo>
                  <a:lnTo>
                    <a:pt x="125732" y="99543"/>
                  </a:lnTo>
                  <a:lnTo>
                    <a:pt x="124234" y="101922"/>
                  </a:lnTo>
                  <a:lnTo>
                    <a:pt x="121543" y="103508"/>
                  </a:lnTo>
                  <a:lnTo>
                    <a:pt x="114036" y="105270"/>
                  </a:lnTo>
                  <a:lnTo>
                    <a:pt x="105056" y="110569"/>
                  </a:lnTo>
                  <a:lnTo>
                    <a:pt x="94573" y="117722"/>
                  </a:lnTo>
                  <a:lnTo>
                    <a:pt x="81448" y="123723"/>
                  </a:lnTo>
                  <a:lnTo>
                    <a:pt x="67148" y="129212"/>
                  </a:lnTo>
                  <a:lnTo>
                    <a:pt x="53172" y="135321"/>
                  </a:lnTo>
                  <a:lnTo>
                    <a:pt x="47074" y="139321"/>
                  </a:lnTo>
                  <a:lnTo>
                    <a:pt x="41315" y="143681"/>
                  </a:lnTo>
                  <a:lnTo>
                    <a:pt x="28145" y="150782"/>
                  </a:lnTo>
                  <a:lnTo>
                    <a:pt x="15517" y="156761"/>
                  </a:lnTo>
                  <a:lnTo>
                    <a:pt x="7082" y="162241"/>
                  </a:lnTo>
                  <a:lnTo>
                    <a:pt x="4494" y="164887"/>
                  </a:lnTo>
                  <a:lnTo>
                    <a:pt x="2770" y="167498"/>
                  </a:lnTo>
                  <a:lnTo>
                    <a:pt x="1620" y="170086"/>
                  </a:lnTo>
                  <a:lnTo>
                    <a:pt x="852" y="173504"/>
                  </a:lnTo>
                  <a:lnTo>
                    <a:pt x="341" y="177476"/>
                  </a:lnTo>
                  <a:lnTo>
                    <a:pt x="0" y="181817"/>
                  </a:lnTo>
                  <a:lnTo>
                    <a:pt x="620" y="185558"/>
                  </a:lnTo>
                  <a:lnTo>
                    <a:pt x="3566" y="191973"/>
                  </a:lnTo>
                  <a:lnTo>
                    <a:pt x="9955" y="197645"/>
                  </a:lnTo>
                  <a:lnTo>
                    <a:pt x="14030" y="200344"/>
                  </a:lnTo>
                  <a:lnTo>
                    <a:pt x="23073" y="203342"/>
                  </a:lnTo>
                  <a:lnTo>
                    <a:pt x="33583" y="204674"/>
                  </a:lnTo>
                  <a:lnTo>
                    <a:pt x="46721" y="205266"/>
                  </a:lnTo>
                  <a:lnTo>
                    <a:pt x="61027" y="203271"/>
                  </a:lnTo>
                  <a:lnTo>
                    <a:pt x="68397" y="201554"/>
                  </a:lnTo>
                  <a:lnTo>
                    <a:pt x="75851" y="199563"/>
                  </a:lnTo>
                  <a:lnTo>
                    <a:pt x="90907" y="195092"/>
                  </a:lnTo>
                  <a:lnTo>
                    <a:pt x="98477" y="191868"/>
                  </a:lnTo>
                  <a:lnTo>
                    <a:pt x="106064" y="188026"/>
                  </a:lnTo>
                  <a:lnTo>
                    <a:pt x="113662" y="183771"/>
                  </a:lnTo>
                  <a:lnTo>
                    <a:pt x="121268" y="180087"/>
                  </a:lnTo>
                  <a:lnTo>
                    <a:pt x="128878" y="176785"/>
                  </a:lnTo>
                  <a:lnTo>
                    <a:pt x="143261" y="170011"/>
                  </a:lnTo>
                  <a:lnTo>
                    <a:pt x="149467" y="165833"/>
                  </a:lnTo>
                  <a:lnTo>
                    <a:pt x="155298" y="161356"/>
                  </a:lnTo>
                  <a:lnTo>
                    <a:pt x="166292" y="154123"/>
                  </a:lnTo>
                  <a:lnTo>
                    <a:pt x="175976" y="148086"/>
                  </a:lnTo>
                  <a:lnTo>
                    <a:pt x="183102" y="142581"/>
                  </a:lnTo>
                  <a:lnTo>
                    <a:pt x="187034" y="139080"/>
                  </a:lnTo>
                  <a:lnTo>
                    <a:pt x="195919" y="130676"/>
                  </a:lnTo>
                  <a:lnTo>
                    <a:pt x="203255" y="125811"/>
                  </a:lnTo>
                  <a:lnTo>
                    <a:pt x="209338" y="122803"/>
                  </a:lnTo>
                  <a:lnTo>
                    <a:pt x="217521" y="117196"/>
                  </a:lnTo>
                  <a:lnTo>
                    <a:pt x="222734" y="115587"/>
                  </a:lnTo>
                  <a:lnTo>
                    <a:pt x="225309" y="116005"/>
                  </a:lnTo>
                  <a:lnTo>
                    <a:pt x="230428" y="118727"/>
                  </a:lnTo>
                  <a:lnTo>
                    <a:pt x="238070" y="125019"/>
                  </a:lnTo>
                  <a:lnTo>
                    <a:pt x="245696" y="132246"/>
                  </a:lnTo>
                  <a:lnTo>
                    <a:pt x="253036" y="137234"/>
                  </a:lnTo>
                  <a:lnTo>
                    <a:pt x="257363" y="139749"/>
                  </a:lnTo>
                  <a:lnTo>
                    <a:pt x="261095" y="143119"/>
                  </a:lnTo>
                  <a:lnTo>
                    <a:pt x="264430" y="147059"/>
                  </a:lnTo>
                  <a:lnTo>
                    <a:pt x="267500" y="151380"/>
                  </a:lnTo>
                  <a:lnTo>
                    <a:pt x="271240" y="155953"/>
                  </a:lnTo>
                  <a:lnTo>
                    <a:pt x="275426" y="160695"/>
                  </a:lnTo>
                  <a:lnTo>
                    <a:pt x="279911" y="165551"/>
                  </a:lnTo>
                  <a:lnTo>
                    <a:pt x="283747" y="170480"/>
                  </a:lnTo>
                  <a:lnTo>
                    <a:pt x="287151" y="175460"/>
                  </a:lnTo>
                  <a:lnTo>
                    <a:pt x="290267" y="180473"/>
                  </a:lnTo>
                  <a:lnTo>
                    <a:pt x="294038" y="185509"/>
                  </a:lnTo>
                  <a:lnTo>
                    <a:pt x="298245" y="190559"/>
                  </a:lnTo>
                  <a:lnTo>
                    <a:pt x="302744" y="195619"/>
                  </a:lnTo>
                  <a:lnTo>
                    <a:pt x="306588" y="200686"/>
                  </a:lnTo>
                  <a:lnTo>
                    <a:pt x="309999" y="205757"/>
                  </a:lnTo>
                  <a:lnTo>
                    <a:pt x="313120" y="210832"/>
                  </a:lnTo>
                  <a:lnTo>
                    <a:pt x="316046" y="215061"/>
                  </a:lnTo>
                  <a:lnTo>
                    <a:pt x="321556" y="222018"/>
                  </a:lnTo>
                  <a:lnTo>
                    <a:pt x="324210" y="224212"/>
                  </a:lnTo>
                  <a:lnTo>
                    <a:pt x="326827" y="225675"/>
                  </a:lnTo>
                  <a:lnTo>
                    <a:pt x="329417" y="226650"/>
                  </a:lnTo>
                  <a:lnTo>
                    <a:pt x="331145" y="228147"/>
                  </a:lnTo>
                  <a:lnTo>
                    <a:pt x="332296" y="229991"/>
                  </a:lnTo>
                  <a:lnTo>
                    <a:pt x="333064" y="232067"/>
                  </a:lnTo>
                  <a:lnTo>
                    <a:pt x="333576" y="232605"/>
                  </a:lnTo>
                  <a:lnTo>
                    <a:pt x="333917" y="232117"/>
                  </a:lnTo>
                  <a:lnTo>
                    <a:pt x="334145" y="230945"/>
                  </a:lnTo>
                  <a:lnTo>
                    <a:pt x="333449" y="229316"/>
                  </a:lnTo>
                  <a:lnTo>
                    <a:pt x="328427" y="222980"/>
                  </a:lnTo>
                  <a:lnTo>
                    <a:pt x="323954" y="218200"/>
                  </a:lnTo>
                  <a:lnTo>
                    <a:pt x="298550" y="192573"/>
                  </a:lnTo>
                  <a:lnTo>
                    <a:pt x="293633" y="186802"/>
                  </a:lnTo>
                  <a:lnTo>
                    <a:pt x="288661" y="180415"/>
                  </a:lnTo>
                  <a:lnTo>
                    <a:pt x="283655" y="173616"/>
                  </a:lnTo>
                  <a:lnTo>
                    <a:pt x="278623" y="167391"/>
                  </a:lnTo>
                  <a:lnTo>
                    <a:pt x="273574" y="161547"/>
                  </a:lnTo>
                  <a:lnTo>
                    <a:pt x="268516" y="155958"/>
                  </a:lnTo>
                  <a:lnTo>
                    <a:pt x="264297" y="149692"/>
                  </a:lnTo>
                  <a:lnTo>
                    <a:pt x="260638" y="142974"/>
                  </a:lnTo>
                  <a:lnTo>
                    <a:pt x="257352" y="135956"/>
                  </a:lnTo>
                  <a:lnTo>
                    <a:pt x="255161" y="129584"/>
                  </a:lnTo>
                  <a:lnTo>
                    <a:pt x="253700" y="123643"/>
                  </a:lnTo>
                  <a:lnTo>
                    <a:pt x="252726" y="117989"/>
                  </a:lnTo>
                  <a:lnTo>
                    <a:pt x="253771" y="113372"/>
                  </a:lnTo>
                  <a:lnTo>
                    <a:pt x="256160" y="109448"/>
                  </a:lnTo>
                  <a:lnTo>
                    <a:pt x="265356" y="99880"/>
                  </a:lnTo>
                  <a:lnTo>
                    <a:pt x="272498" y="93498"/>
                  </a:lnTo>
                  <a:lnTo>
                    <a:pt x="277959" y="89425"/>
                  </a:lnTo>
                  <a:lnTo>
                    <a:pt x="284139" y="85017"/>
                  </a:lnTo>
                  <a:lnTo>
                    <a:pt x="297780" y="80119"/>
                  </a:lnTo>
                  <a:lnTo>
                    <a:pt x="304972" y="78812"/>
                  </a:lnTo>
                  <a:lnTo>
                    <a:pt x="313155" y="77095"/>
                  </a:lnTo>
                  <a:lnTo>
                    <a:pt x="331277" y="72929"/>
                  </a:lnTo>
                  <a:lnTo>
                    <a:pt x="340851" y="71480"/>
                  </a:lnTo>
                  <a:lnTo>
                    <a:pt x="350621" y="70513"/>
                  </a:lnTo>
                  <a:lnTo>
                    <a:pt x="360520" y="69868"/>
                  </a:lnTo>
                  <a:lnTo>
                    <a:pt x="371353" y="68592"/>
                  </a:lnTo>
                  <a:lnTo>
                    <a:pt x="382809" y="66895"/>
                  </a:lnTo>
                  <a:lnTo>
                    <a:pt x="394679" y="64916"/>
                  </a:lnTo>
                  <a:lnTo>
                    <a:pt x="405980" y="63598"/>
                  </a:lnTo>
                  <a:lnTo>
                    <a:pt x="416899" y="62718"/>
                  </a:lnTo>
                  <a:lnTo>
                    <a:pt x="436370" y="61742"/>
                  </a:lnTo>
                  <a:lnTo>
                    <a:pt x="464139" y="609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8" name="SMARTInkAnnotation162"/>
            <p:cNvSpPr/>
            <p:nvPr/>
          </p:nvSpPr>
          <p:spPr>
            <a:xfrm>
              <a:off x="6804660" y="4000500"/>
              <a:ext cx="76201" cy="274321"/>
            </a:xfrm>
            <a:custGeom>
              <a:avLst/>
              <a:gdLst/>
              <a:ahLst/>
              <a:cxnLst/>
              <a:rect l="0" t="0" r="0" b="0"/>
              <a:pathLst>
                <a:path w="76201" h="274321">
                  <a:moveTo>
                    <a:pt x="0" y="0"/>
                  </a:moveTo>
                  <a:lnTo>
                    <a:pt x="10606" y="10606"/>
                  </a:lnTo>
                  <a:lnTo>
                    <a:pt x="12151" y="12997"/>
                  </a:lnTo>
                  <a:lnTo>
                    <a:pt x="13867" y="17912"/>
                  </a:lnTo>
                  <a:lnTo>
                    <a:pt x="18879" y="33530"/>
                  </a:lnTo>
                  <a:lnTo>
                    <a:pt x="21053" y="39286"/>
                  </a:lnTo>
                  <a:lnTo>
                    <a:pt x="23349" y="44818"/>
                  </a:lnTo>
                  <a:lnTo>
                    <a:pt x="25726" y="50198"/>
                  </a:lnTo>
                  <a:lnTo>
                    <a:pt x="28157" y="57172"/>
                  </a:lnTo>
                  <a:lnTo>
                    <a:pt x="30624" y="65208"/>
                  </a:lnTo>
                  <a:lnTo>
                    <a:pt x="35624" y="82322"/>
                  </a:lnTo>
                  <a:lnTo>
                    <a:pt x="40669" y="98394"/>
                  </a:lnTo>
                  <a:lnTo>
                    <a:pt x="45733" y="116262"/>
                  </a:lnTo>
                  <a:lnTo>
                    <a:pt x="55882" y="155328"/>
                  </a:lnTo>
                  <a:lnTo>
                    <a:pt x="57575" y="165359"/>
                  </a:lnTo>
                  <a:lnTo>
                    <a:pt x="58703" y="175433"/>
                  </a:lnTo>
                  <a:lnTo>
                    <a:pt x="59456" y="185535"/>
                  </a:lnTo>
                  <a:lnTo>
                    <a:pt x="61650" y="194810"/>
                  </a:lnTo>
                  <a:lnTo>
                    <a:pt x="64808" y="203533"/>
                  </a:lnTo>
                  <a:lnTo>
                    <a:pt x="68604" y="211889"/>
                  </a:lnTo>
                  <a:lnTo>
                    <a:pt x="71137" y="219999"/>
                  </a:lnTo>
                  <a:lnTo>
                    <a:pt x="72824" y="227947"/>
                  </a:lnTo>
                  <a:lnTo>
                    <a:pt x="73950" y="235784"/>
                  </a:lnTo>
                  <a:lnTo>
                    <a:pt x="74700" y="242703"/>
                  </a:lnTo>
                  <a:lnTo>
                    <a:pt x="75199" y="249009"/>
                  </a:lnTo>
                  <a:lnTo>
                    <a:pt x="76002" y="263206"/>
                  </a:lnTo>
                  <a:lnTo>
                    <a:pt x="76112" y="267405"/>
                  </a:lnTo>
                  <a:lnTo>
                    <a:pt x="76200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399" name="SMARTInkAnnotation163"/>
            <p:cNvSpPr/>
            <p:nvPr/>
          </p:nvSpPr>
          <p:spPr>
            <a:xfrm>
              <a:off x="6705600" y="4198620"/>
              <a:ext cx="342901" cy="15211"/>
            </a:xfrm>
            <a:custGeom>
              <a:avLst/>
              <a:gdLst/>
              <a:ahLst/>
              <a:cxnLst/>
              <a:rect l="0" t="0" r="0" b="0"/>
              <a:pathLst>
                <a:path w="342901" h="15211">
                  <a:moveTo>
                    <a:pt x="0" y="7621"/>
                  </a:moveTo>
                  <a:lnTo>
                    <a:pt x="0" y="314"/>
                  </a:lnTo>
                  <a:lnTo>
                    <a:pt x="8090" y="93"/>
                  </a:lnTo>
                  <a:lnTo>
                    <a:pt x="21212" y="28"/>
                  </a:lnTo>
                  <a:lnTo>
                    <a:pt x="27688" y="866"/>
                  </a:lnTo>
                  <a:lnTo>
                    <a:pt x="35392" y="2270"/>
                  </a:lnTo>
                  <a:lnTo>
                    <a:pt x="43915" y="4054"/>
                  </a:lnTo>
                  <a:lnTo>
                    <a:pt x="52984" y="5243"/>
                  </a:lnTo>
                  <a:lnTo>
                    <a:pt x="62416" y="6035"/>
                  </a:lnTo>
                  <a:lnTo>
                    <a:pt x="72090" y="6564"/>
                  </a:lnTo>
                  <a:lnTo>
                    <a:pt x="83620" y="7763"/>
                  </a:lnTo>
                  <a:lnTo>
                    <a:pt x="109979" y="11352"/>
                  </a:lnTo>
                  <a:lnTo>
                    <a:pt x="123272" y="12649"/>
                  </a:lnTo>
                  <a:lnTo>
                    <a:pt x="136368" y="13512"/>
                  </a:lnTo>
                  <a:lnTo>
                    <a:pt x="149332" y="14088"/>
                  </a:lnTo>
                  <a:lnTo>
                    <a:pt x="177283" y="14728"/>
                  </a:lnTo>
                  <a:lnTo>
                    <a:pt x="267407" y="15210"/>
                  </a:lnTo>
                  <a:lnTo>
                    <a:pt x="278178" y="14373"/>
                  </a:lnTo>
                  <a:lnTo>
                    <a:pt x="288745" y="12969"/>
                  </a:lnTo>
                  <a:lnTo>
                    <a:pt x="299177" y="11186"/>
                  </a:lnTo>
                  <a:lnTo>
                    <a:pt x="307825" y="9998"/>
                  </a:lnTo>
                  <a:lnTo>
                    <a:pt x="315283" y="9205"/>
                  </a:lnTo>
                  <a:lnTo>
                    <a:pt x="321949" y="8677"/>
                  </a:lnTo>
                  <a:lnTo>
                    <a:pt x="327240" y="7478"/>
                  </a:lnTo>
                  <a:lnTo>
                    <a:pt x="331613" y="5832"/>
                  </a:lnTo>
                  <a:lnTo>
                    <a:pt x="3429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0" name="SMARTInkAnnotation164"/>
            <p:cNvSpPr/>
            <p:nvPr/>
          </p:nvSpPr>
          <p:spPr>
            <a:xfrm>
              <a:off x="7101840" y="4152900"/>
              <a:ext cx="38101" cy="137161"/>
            </a:xfrm>
            <a:custGeom>
              <a:avLst/>
              <a:gdLst/>
              <a:ahLst/>
              <a:cxnLst/>
              <a:rect l="0" t="0" r="0" b="0"/>
              <a:pathLst>
                <a:path w="38101" h="137161">
                  <a:moveTo>
                    <a:pt x="0" y="0"/>
                  </a:moveTo>
                  <a:lnTo>
                    <a:pt x="6563" y="0"/>
                  </a:lnTo>
                  <a:lnTo>
                    <a:pt x="6914" y="846"/>
                  </a:lnTo>
                  <a:lnTo>
                    <a:pt x="7307" y="4045"/>
                  </a:lnTo>
                  <a:lnTo>
                    <a:pt x="8258" y="6930"/>
                  </a:lnTo>
                  <a:lnTo>
                    <a:pt x="9739" y="10546"/>
                  </a:lnTo>
                  <a:lnTo>
                    <a:pt x="11572" y="14651"/>
                  </a:lnTo>
                  <a:lnTo>
                    <a:pt x="12795" y="18234"/>
                  </a:lnTo>
                  <a:lnTo>
                    <a:pt x="13609" y="21470"/>
                  </a:lnTo>
                  <a:lnTo>
                    <a:pt x="14153" y="24473"/>
                  </a:lnTo>
                  <a:lnTo>
                    <a:pt x="14516" y="28168"/>
                  </a:lnTo>
                  <a:lnTo>
                    <a:pt x="14757" y="32326"/>
                  </a:lnTo>
                  <a:lnTo>
                    <a:pt x="15026" y="41460"/>
                  </a:lnTo>
                  <a:lnTo>
                    <a:pt x="15144" y="51165"/>
                  </a:lnTo>
                  <a:lnTo>
                    <a:pt x="16023" y="56970"/>
                  </a:lnTo>
                  <a:lnTo>
                    <a:pt x="17455" y="63380"/>
                  </a:lnTo>
                  <a:lnTo>
                    <a:pt x="19257" y="70193"/>
                  </a:lnTo>
                  <a:lnTo>
                    <a:pt x="21306" y="76429"/>
                  </a:lnTo>
                  <a:lnTo>
                    <a:pt x="23517" y="82279"/>
                  </a:lnTo>
                  <a:lnTo>
                    <a:pt x="25838" y="87873"/>
                  </a:lnTo>
                  <a:lnTo>
                    <a:pt x="27385" y="93295"/>
                  </a:lnTo>
                  <a:lnTo>
                    <a:pt x="28417" y="98604"/>
                  </a:lnTo>
                  <a:lnTo>
                    <a:pt x="29105" y="103836"/>
                  </a:lnTo>
                  <a:lnTo>
                    <a:pt x="30411" y="108171"/>
                  </a:lnTo>
                  <a:lnTo>
                    <a:pt x="32127" y="111907"/>
                  </a:lnTo>
                  <a:lnTo>
                    <a:pt x="34119" y="115245"/>
                  </a:lnTo>
                  <a:lnTo>
                    <a:pt x="35445" y="118317"/>
                  </a:lnTo>
                  <a:lnTo>
                    <a:pt x="36330" y="121211"/>
                  </a:lnTo>
                  <a:lnTo>
                    <a:pt x="36920" y="123988"/>
                  </a:lnTo>
                  <a:lnTo>
                    <a:pt x="37314" y="126685"/>
                  </a:lnTo>
                  <a:lnTo>
                    <a:pt x="37575" y="129330"/>
                  </a:lnTo>
                  <a:lnTo>
                    <a:pt x="38100" y="1371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1" name="SMARTInkAnnotation165"/>
            <p:cNvSpPr/>
            <p:nvPr/>
          </p:nvSpPr>
          <p:spPr>
            <a:xfrm>
              <a:off x="7178040" y="4130040"/>
              <a:ext cx="30481" cy="22861"/>
            </a:xfrm>
            <a:custGeom>
              <a:avLst/>
              <a:gdLst/>
              <a:ahLst/>
              <a:cxnLst/>
              <a:rect l="0" t="0" r="0" b="0"/>
              <a:pathLst>
                <a:path w="30481" h="22861">
                  <a:moveTo>
                    <a:pt x="0" y="22860"/>
                  </a:moveTo>
                  <a:lnTo>
                    <a:pt x="11351" y="11509"/>
                  </a:lnTo>
                  <a:lnTo>
                    <a:pt x="13495" y="10212"/>
                  </a:lnTo>
                  <a:lnTo>
                    <a:pt x="15770" y="9348"/>
                  </a:lnTo>
                  <a:lnTo>
                    <a:pt x="18133" y="8772"/>
                  </a:lnTo>
                  <a:lnTo>
                    <a:pt x="19709" y="7542"/>
                  </a:lnTo>
                  <a:lnTo>
                    <a:pt x="20759" y="5874"/>
                  </a:lnTo>
                  <a:lnTo>
                    <a:pt x="21459" y="3916"/>
                  </a:lnTo>
                  <a:lnTo>
                    <a:pt x="22773" y="2610"/>
                  </a:lnTo>
                  <a:lnTo>
                    <a:pt x="24496" y="1740"/>
                  </a:lnTo>
                  <a:lnTo>
                    <a:pt x="3048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2" name="SMARTInkAnnotation166"/>
            <p:cNvSpPr/>
            <p:nvPr/>
          </p:nvSpPr>
          <p:spPr>
            <a:xfrm>
              <a:off x="7248571" y="4114959"/>
              <a:ext cx="219030" cy="181054"/>
            </a:xfrm>
            <a:custGeom>
              <a:avLst/>
              <a:gdLst/>
              <a:ahLst/>
              <a:cxnLst/>
              <a:rect l="0" t="0" r="0" b="0"/>
              <a:pathLst>
                <a:path w="219030" h="181054">
                  <a:moveTo>
                    <a:pt x="89489" y="22701"/>
                  </a:moveTo>
                  <a:lnTo>
                    <a:pt x="89489" y="30228"/>
                  </a:lnTo>
                  <a:lnTo>
                    <a:pt x="94726" y="35539"/>
                  </a:lnTo>
                  <a:lnTo>
                    <a:pt x="96050" y="36874"/>
                  </a:lnTo>
                  <a:lnTo>
                    <a:pt x="97250" y="36383"/>
                  </a:lnTo>
                  <a:lnTo>
                    <a:pt x="100840" y="33579"/>
                  </a:lnTo>
                  <a:lnTo>
                    <a:pt x="102137" y="31646"/>
                  </a:lnTo>
                  <a:lnTo>
                    <a:pt x="103576" y="27241"/>
                  </a:lnTo>
                  <a:lnTo>
                    <a:pt x="103961" y="24034"/>
                  </a:lnTo>
                  <a:lnTo>
                    <a:pt x="104217" y="20203"/>
                  </a:lnTo>
                  <a:lnTo>
                    <a:pt x="104388" y="15956"/>
                  </a:lnTo>
                  <a:lnTo>
                    <a:pt x="103655" y="12278"/>
                  </a:lnTo>
                  <a:lnTo>
                    <a:pt x="102320" y="8978"/>
                  </a:lnTo>
                  <a:lnTo>
                    <a:pt x="100584" y="5933"/>
                  </a:lnTo>
                  <a:lnTo>
                    <a:pt x="98577" y="3902"/>
                  </a:lnTo>
                  <a:lnTo>
                    <a:pt x="96395" y="2548"/>
                  </a:lnTo>
                  <a:lnTo>
                    <a:pt x="91712" y="1044"/>
                  </a:lnTo>
                  <a:lnTo>
                    <a:pt x="86808" y="376"/>
                  </a:lnTo>
                  <a:lnTo>
                    <a:pt x="83468" y="197"/>
                  </a:lnTo>
                  <a:lnTo>
                    <a:pt x="75242" y="0"/>
                  </a:lnTo>
                  <a:lnTo>
                    <a:pt x="70677" y="794"/>
                  </a:lnTo>
                  <a:lnTo>
                    <a:pt x="65941" y="2169"/>
                  </a:lnTo>
                  <a:lnTo>
                    <a:pt x="61091" y="3933"/>
                  </a:lnTo>
                  <a:lnTo>
                    <a:pt x="56164" y="5956"/>
                  </a:lnTo>
                  <a:lnTo>
                    <a:pt x="51184" y="8151"/>
                  </a:lnTo>
                  <a:lnTo>
                    <a:pt x="46173" y="10461"/>
                  </a:lnTo>
                  <a:lnTo>
                    <a:pt x="41138" y="13694"/>
                  </a:lnTo>
                  <a:lnTo>
                    <a:pt x="36088" y="17543"/>
                  </a:lnTo>
                  <a:lnTo>
                    <a:pt x="31028" y="21802"/>
                  </a:lnTo>
                  <a:lnTo>
                    <a:pt x="25961" y="27182"/>
                  </a:lnTo>
                  <a:lnTo>
                    <a:pt x="20891" y="33308"/>
                  </a:lnTo>
                  <a:lnTo>
                    <a:pt x="15817" y="39932"/>
                  </a:lnTo>
                  <a:lnTo>
                    <a:pt x="11587" y="46042"/>
                  </a:lnTo>
                  <a:lnTo>
                    <a:pt x="7920" y="51809"/>
                  </a:lnTo>
                  <a:lnTo>
                    <a:pt x="4631" y="57346"/>
                  </a:lnTo>
                  <a:lnTo>
                    <a:pt x="2437" y="63578"/>
                  </a:lnTo>
                  <a:lnTo>
                    <a:pt x="974" y="70272"/>
                  </a:lnTo>
                  <a:lnTo>
                    <a:pt x="0" y="77275"/>
                  </a:lnTo>
                  <a:lnTo>
                    <a:pt x="195" y="84484"/>
                  </a:lnTo>
                  <a:lnTo>
                    <a:pt x="1173" y="91830"/>
                  </a:lnTo>
                  <a:lnTo>
                    <a:pt x="2672" y="99267"/>
                  </a:lnTo>
                  <a:lnTo>
                    <a:pt x="5364" y="105918"/>
                  </a:lnTo>
                  <a:lnTo>
                    <a:pt x="8852" y="112046"/>
                  </a:lnTo>
                  <a:lnTo>
                    <a:pt x="21852" y="131018"/>
                  </a:lnTo>
                  <a:lnTo>
                    <a:pt x="26617" y="138093"/>
                  </a:lnTo>
                  <a:lnTo>
                    <a:pt x="32335" y="144502"/>
                  </a:lnTo>
                  <a:lnTo>
                    <a:pt x="38687" y="150468"/>
                  </a:lnTo>
                  <a:lnTo>
                    <a:pt x="45461" y="156140"/>
                  </a:lnTo>
                  <a:lnTo>
                    <a:pt x="52517" y="160766"/>
                  </a:lnTo>
                  <a:lnTo>
                    <a:pt x="59760" y="164698"/>
                  </a:lnTo>
                  <a:lnTo>
                    <a:pt x="79834" y="174277"/>
                  </a:lnTo>
                  <a:lnTo>
                    <a:pt x="85592" y="177091"/>
                  </a:lnTo>
                  <a:lnTo>
                    <a:pt x="92818" y="178968"/>
                  </a:lnTo>
                  <a:lnTo>
                    <a:pt x="101021" y="180219"/>
                  </a:lnTo>
                  <a:lnTo>
                    <a:pt x="109878" y="181053"/>
                  </a:lnTo>
                  <a:lnTo>
                    <a:pt x="117475" y="180763"/>
                  </a:lnTo>
                  <a:lnTo>
                    <a:pt x="124233" y="179722"/>
                  </a:lnTo>
                  <a:lnTo>
                    <a:pt x="155338" y="171969"/>
                  </a:lnTo>
                  <a:lnTo>
                    <a:pt x="163868" y="168780"/>
                  </a:lnTo>
                  <a:lnTo>
                    <a:pt x="172095" y="164960"/>
                  </a:lnTo>
                  <a:lnTo>
                    <a:pt x="180119" y="160721"/>
                  </a:lnTo>
                  <a:lnTo>
                    <a:pt x="188010" y="156201"/>
                  </a:lnTo>
                  <a:lnTo>
                    <a:pt x="195809" y="151495"/>
                  </a:lnTo>
                  <a:lnTo>
                    <a:pt x="203549" y="146663"/>
                  </a:lnTo>
                  <a:lnTo>
                    <a:pt x="208709" y="142595"/>
                  </a:lnTo>
                  <a:lnTo>
                    <a:pt x="212150" y="139038"/>
                  </a:lnTo>
                  <a:lnTo>
                    <a:pt x="219029" y="1293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3" name="SMARTInkAnnotation167"/>
            <p:cNvSpPr/>
            <p:nvPr/>
          </p:nvSpPr>
          <p:spPr>
            <a:xfrm>
              <a:off x="7459980" y="3860923"/>
              <a:ext cx="579121" cy="451107"/>
            </a:xfrm>
            <a:custGeom>
              <a:avLst/>
              <a:gdLst/>
              <a:ahLst/>
              <a:cxnLst/>
              <a:rect l="0" t="0" r="0" b="0"/>
              <a:pathLst>
                <a:path w="579121" h="451107">
                  <a:moveTo>
                    <a:pt x="0" y="307217"/>
                  </a:moveTo>
                  <a:lnTo>
                    <a:pt x="18879" y="288339"/>
                  </a:lnTo>
                  <a:lnTo>
                    <a:pt x="33816" y="281492"/>
                  </a:lnTo>
                  <a:lnTo>
                    <a:pt x="50283" y="274101"/>
                  </a:lnTo>
                  <a:lnTo>
                    <a:pt x="60731" y="271333"/>
                  </a:lnTo>
                  <a:lnTo>
                    <a:pt x="76132" y="269774"/>
                  </a:lnTo>
                  <a:lnTo>
                    <a:pt x="91420" y="269312"/>
                  </a:lnTo>
                  <a:lnTo>
                    <a:pt x="126999" y="269128"/>
                  </a:lnTo>
                  <a:lnTo>
                    <a:pt x="137159" y="271380"/>
                  </a:lnTo>
                  <a:lnTo>
                    <a:pt x="146473" y="275203"/>
                  </a:lnTo>
                  <a:lnTo>
                    <a:pt x="153434" y="279724"/>
                  </a:lnTo>
                  <a:lnTo>
                    <a:pt x="159351" y="286814"/>
                  </a:lnTo>
                  <a:lnTo>
                    <a:pt x="162114" y="291075"/>
                  </a:lnTo>
                  <a:lnTo>
                    <a:pt x="165185" y="300325"/>
                  </a:lnTo>
                  <a:lnTo>
                    <a:pt x="167396" y="310081"/>
                  </a:lnTo>
                  <a:lnTo>
                    <a:pt x="171201" y="320061"/>
                  </a:lnTo>
                  <a:lnTo>
                    <a:pt x="173456" y="330141"/>
                  </a:lnTo>
                  <a:lnTo>
                    <a:pt x="174459" y="340266"/>
                  </a:lnTo>
                  <a:lnTo>
                    <a:pt x="174904" y="350410"/>
                  </a:lnTo>
                  <a:lnTo>
                    <a:pt x="175154" y="365641"/>
                  </a:lnTo>
                  <a:lnTo>
                    <a:pt x="175228" y="376833"/>
                  </a:lnTo>
                  <a:lnTo>
                    <a:pt x="174392" y="379875"/>
                  </a:lnTo>
                  <a:lnTo>
                    <a:pt x="170017" y="388200"/>
                  </a:lnTo>
                  <a:lnTo>
                    <a:pt x="168696" y="393445"/>
                  </a:lnTo>
                  <a:lnTo>
                    <a:pt x="166651" y="395182"/>
                  </a:lnTo>
                  <a:lnTo>
                    <a:pt x="163594" y="396341"/>
                  </a:lnTo>
                  <a:lnTo>
                    <a:pt x="159863" y="397113"/>
                  </a:lnTo>
                  <a:lnTo>
                    <a:pt x="155682" y="396781"/>
                  </a:lnTo>
                  <a:lnTo>
                    <a:pt x="141707" y="392269"/>
                  </a:lnTo>
                  <a:lnTo>
                    <a:pt x="125995" y="385570"/>
                  </a:lnTo>
                  <a:lnTo>
                    <a:pt x="112724" y="380705"/>
                  </a:lnTo>
                  <a:lnTo>
                    <a:pt x="90973" y="373206"/>
                  </a:lnTo>
                  <a:lnTo>
                    <a:pt x="75993" y="365897"/>
                  </a:lnTo>
                  <a:lnTo>
                    <a:pt x="60868" y="357850"/>
                  </a:lnTo>
                  <a:lnTo>
                    <a:pt x="45679" y="351452"/>
                  </a:lnTo>
                  <a:lnTo>
                    <a:pt x="30938" y="347135"/>
                  </a:lnTo>
                  <a:lnTo>
                    <a:pt x="17164" y="345856"/>
                  </a:lnTo>
                  <a:lnTo>
                    <a:pt x="13982" y="346523"/>
                  </a:lnTo>
                  <a:lnTo>
                    <a:pt x="11862" y="347814"/>
                  </a:lnTo>
                  <a:lnTo>
                    <a:pt x="10448" y="349522"/>
                  </a:lnTo>
                  <a:lnTo>
                    <a:pt x="9506" y="351507"/>
                  </a:lnTo>
                  <a:lnTo>
                    <a:pt x="8458" y="355971"/>
                  </a:lnTo>
                  <a:lnTo>
                    <a:pt x="10251" y="363034"/>
                  </a:lnTo>
                  <a:lnTo>
                    <a:pt x="11914" y="367289"/>
                  </a:lnTo>
                  <a:lnTo>
                    <a:pt x="22345" y="381367"/>
                  </a:lnTo>
                  <a:lnTo>
                    <a:pt x="33638" y="391255"/>
                  </a:lnTo>
                  <a:lnTo>
                    <a:pt x="46277" y="401294"/>
                  </a:lnTo>
                  <a:lnTo>
                    <a:pt x="57539" y="411400"/>
                  </a:lnTo>
                  <a:lnTo>
                    <a:pt x="70446" y="421537"/>
                  </a:lnTo>
                  <a:lnTo>
                    <a:pt x="85497" y="431686"/>
                  </a:lnTo>
                  <a:lnTo>
                    <a:pt x="103474" y="441841"/>
                  </a:lnTo>
                  <a:lnTo>
                    <a:pt x="118237" y="447483"/>
                  </a:lnTo>
                  <a:lnTo>
                    <a:pt x="131290" y="449991"/>
                  </a:lnTo>
                  <a:lnTo>
                    <a:pt x="145558" y="451106"/>
                  </a:lnTo>
                  <a:lnTo>
                    <a:pt x="151225" y="450556"/>
                  </a:lnTo>
                  <a:lnTo>
                    <a:pt x="159780" y="447688"/>
                  </a:lnTo>
                  <a:lnTo>
                    <a:pt x="173401" y="437267"/>
                  </a:lnTo>
                  <a:lnTo>
                    <a:pt x="183182" y="425977"/>
                  </a:lnTo>
                  <a:lnTo>
                    <a:pt x="192328" y="413339"/>
                  </a:lnTo>
                  <a:lnTo>
                    <a:pt x="211897" y="382173"/>
                  </a:lnTo>
                  <a:lnTo>
                    <a:pt x="215771" y="374968"/>
                  </a:lnTo>
                  <a:lnTo>
                    <a:pt x="219201" y="367625"/>
                  </a:lnTo>
                  <a:lnTo>
                    <a:pt x="226116" y="353538"/>
                  </a:lnTo>
                  <a:lnTo>
                    <a:pt x="234834" y="341633"/>
                  </a:lnTo>
                  <a:lnTo>
                    <a:pt x="244353" y="328440"/>
                  </a:lnTo>
                  <a:lnTo>
                    <a:pt x="254228" y="314956"/>
                  </a:lnTo>
                  <a:lnTo>
                    <a:pt x="264261" y="303319"/>
                  </a:lnTo>
                  <a:lnTo>
                    <a:pt x="279431" y="291293"/>
                  </a:lnTo>
                  <a:lnTo>
                    <a:pt x="300573" y="273560"/>
                  </a:lnTo>
                  <a:lnTo>
                    <a:pt x="313928" y="263754"/>
                  </a:lnTo>
                  <a:lnTo>
                    <a:pt x="335726" y="248713"/>
                  </a:lnTo>
                  <a:lnTo>
                    <a:pt x="350718" y="240858"/>
                  </a:lnTo>
                  <a:lnTo>
                    <a:pt x="358272" y="237577"/>
                  </a:lnTo>
                  <a:lnTo>
                    <a:pt x="373439" y="227160"/>
                  </a:lnTo>
                  <a:lnTo>
                    <a:pt x="388646" y="214910"/>
                  </a:lnTo>
                  <a:lnTo>
                    <a:pt x="403871" y="203821"/>
                  </a:lnTo>
                  <a:lnTo>
                    <a:pt x="419105" y="190990"/>
                  </a:lnTo>
                  <a:lnTo>
                    <a:pt x="426724" y="184012"/>
                  </a:lnTo>
                  <a:lnTo>
                    <a:pt x="433496" y="176820"/>
                  </a:lnTo>
                  <a:lnTo>
                    <a:pt x="439704" y="169486"/>
                  </a:lnTo>
                  <a:lnTo>
                    <a:pt x="445536" y="162057"/>
                  </a:lnTo>
                  <a:lnTo>
                    <a:pt x="451118" y="154563"/>
                  </a:lnTo>
                  <a:lnTo>
                    <a:pt x="461834" y="139465"/>
                  </a:lnTo>
                  <a:lnTo>
                    <a:pt x="466216" y="131035"/>
                  </a:lnTo>
                  <a:lnTo>
                    <a:pt x="469985" y="122029"/>
                  </a:lnTo>
                  <a:lnTo>
                    <a:pt x="473344" y="112638"/>
                  </a:lnTo>
                  <a:lnTo>
                    <a:pt x="474736" y="103838"/>
                  </a:lnTo>
                  <a:lnTo>
                    <a:pt x="474818" y="95431"/>
                  </a:lnTo>
                  <a:lnTo>
                    <a:pt x="474025" y="87286"/>
                  </a:lnTo>
                  <a:lnTo>
                    <a:pt x="472651" y="79317"/>
                  </a:lnTo>
                  <a:lnTo>
                    <a:pt x="470887" y="71464"/>
                  </a:lnTo>
                  <a:lnTo>
                    <a:pt x="468865" y="63688"/>
                  </a:lnTo>
                  <a:lnTo>
                    <a:pt x="462102" y="50533"/>
                  </a:lnTo>
                  <a:lnTo>
                    <a:pt x="452606" y="39042"/>
                  </a:lnTo>
                  <a:lnTo>
                    <a:pt x="439918" y="28290"/>
                  </a:lnTo>
                  <a:lnTo>
                    <a:pt x="425812" y="17868"/>
                  </a:lnTo>
                  <a:lnTo>
                    <a:pt x="410230" y="8437"/>
                  </a:lnTo>
                  <a:lnTo>
                    <a:pt x="401334" y="4737"/>
                  </a:lnTo>
                  <a:lnTo>
                    <a:pt x="392015" y="1424"/>
                  </a:lnTo>
                  <a:lnTo>
                    <a:pt x="374889" y="0"/>
                  </a:lnTo>
                  <a:lnTo>
                    <a:pt x="357965" y="2190"/>
                  </a:lnTo>
                  <a:lnTo>
                    <a:pt x="348709" y="3959"/>
                  </a:lnTo>
                  <a:lnTo>
                    <a:pt x="339153" y="5985"/>
                  </a:lnTo>
                  <a:lnTo>
                    <a:pt x="321762" y="12752"/>
                  </a:lnTo>
                  <a:lnTo>
                    <a:pt x="305565" y="22250"/>
                  </a:lnTo>
                  <a:lnTo>
                    <a:pt x="289900" y="34939"/>
                  </a:lnTo>
                  <a:lnTo>
                    <a:pt x="283860" y="42725"/>
                  </a:lnTo>
                  <a:lnTo>
                    <a:pt x="278987" y="51302"/>
                  </a:lnTo>
                  <a:lnTo>
                    <a:pt x="274891" y="60407"/>
                  </a:lnTo>
                  <a:lnTo>
                    <a:pt x="271314" y="70711"/>
                  </a:lnTo>
                  <a:lnTo>
                    <a:pt x="268082" y="81813"/>
                  </a:lnTo>
                  <a:lnTo>
                    <a:pt x="265082" y="93447"/>
                  </a:lnTo>
                  <a:lnTo>
                    <a:pt x="263928" y="105437"/>
                  </a:lnTo>
                  <a:lnTo>
                    <a:pt x="264005" y="117664"/>
                  </a:lnTo>
                  <a:lnTo>
                    <a:pt x="264904" y="130049"/>
                  </a:lnTo>
                  <a:lnTo>
                    <a:pt x="267196" y="143385"/>
                  </a:lnTo>
                  <a:lnTo>
                    <a:pt x="270417" y="157356"/>
                  </a:lnTo>
                  <a:lnTo>
                    <a:pt x="274259" y="171749"/>
                  </a:lnTo>
                  <a:lnTo>
                    <a:pt x="279359" y="185578"/>
                  </a:lnTo>
                  <a:lnTo>
                    <a:pt x="285300" y="199032"/>
                  </a:lnTo>
                  <a:lnTo>
                    <a:pt x="291800" y="212233"/>
                  </a:lnTo>
                  <a:lnTo>
                    <a:pt x="298673" y="225268"/>
                  </a:lnTo>
                  <a:lnTo>
                    <a:pt x="313084" y="251040"/>
                  </a:lnTo>
                  <a:lnTo>
                    <a:pt x="321330" y="263839"/>
                  </a:lnTo>
                  <a:lnTo>
                    <a:pt x="330213" y="276605"/>
                  </a:lnTo>
                  <a:lnTo>
                    <a:pt x="339521" y="289349"/>
                  </a:lnTo>
                  <a:lnTo>
                    <a:pt x="349961" y="301231"/>
                  </a:lnTo>
                  <a:lnTo>
                    <a:pt x="361154" y="312540"/>
                  </a:lnTo>
                  <a:lnTo>
                    <a:pt x="372849" y="323466"/>
                  </a:lnTo>
                  <a:lnTo>
                    <a:pt x="384033" y="333290"/>
                  </a:lnTo>
                  <a:lnTo>
                    <a:pt x="394875" y="342379"/>
                  </a:lnTo>
                  <a:lnTo>
                    <a:pt x="405490" y="350978"/>
                  </a:lnTo>
                  <a:lnTo>
                    <a:pt x="416800" y="359251"/>
                  </a:lnTo>
                  <a:lnTo>
                    <a:pt x="428573" y="367307"/>
                  </a:lnTo>
                  <a:lnTo>
                    <a:pt x="440655" y="375217"/>
                  </a:lnTo>
                  <a:lnTo>
                    <a:pt x="452098" y="382184"/>
                  </a:lnTo>
                  <a:lnTo>
                    <a:pt x="463112" y="388521"/>
                  </a:lnTo>
                  <a:lnTo>
                    <a:pt x="473841" y="394441"/>
                  </a:lnTo>
                  <a:lnTo>
                    <a:pt x="484381" y="398386"/>
                  </a:lnTo>
                  <a:lnTo>
                    <a:pt x="494794" y="401016"/>
                  </a:lnTo>
                  <a:lnTo>
                    <a:pt x="505123" y="402770"/>
                  </a:lnTo>
                  <a:lnTo>
                    <a:pt x="514548" y="403939"/>
                  </a:lnTo>
                  <a:lnTo>
                    <a:pt x="531795" y="405238"/>
                  </a:lnTo>
                  <a:lnTo>
                    <a:pt x="547927" y="403557"/>
                  </a:lnTo>
                  <a:lnTo>
                    <a:pt x="561870" y="399988"/>
                  </a:lnTo>
                  <a:lnTo>
                    <a:pt x="579120" y="391037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4" name="SMARTInkAnnotation168"/>
            <p:cNvSpPr/>
            <p:nvPr/>
          </p:nvSpPr>
          <p:spPr>
            <a:xfrm>
              <a:off x="6972300" y="4008120"/>
              <a:ext cx="15241" cy="38101"/>
            </a:xfrm>
            <a:custGeom>
              <a:avLst/>
              <a:gdLst/>
              <a:ahLst/>
              <a:cxnLst/>
              <a:rect l="0" t="0" r="0" b="0"/>
              <a:pathLst>
                <a:path w="15241" h="38101">
                  <a:moveTo>
                    <a:pt x="0" y="0"/>
                  </a:moveTo>
                  <a:lnTo>
                    <a:pt x="0" y="4045"/>
                  </a:lnTo>
                  <a:lnTo>
                    <a:pt x="846" y="6083"/>
                  </a:lnTo>
                  <a:lnTo>
                    <a:pt x="2259" y="8289"/>
                  </a:lnTo>
                  <a:lnTo>
                    <a:pt x="6562" y="13867"/>
                  </a:lnTo>
                  <a:lnTo>
                    <a:pt x="6914" y="16018"/>
                  </a:lnTo>
                  <a:lnTo>
                    <a:pt x="7150" y="19145"/>
                  </a:lnTo>
                  <a:lnTo>
                    <a:pt x="7307" y="22924"/>
                  </a:lnTo>
                  <a:lnTo>
                    <a:pt x="8258" y="26289"/>
                  </a:lnTo>
                  <a:lnTo>
                    <a:pt x="9738" y="29380"/>
                  </a:lnTo>
                  <a:lnTo>
                    <a:pt x="15240" y="381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5" name="SMARTInkAnnotation169"/>
            <p:cNvSpPr/>
            <p:nvPr/>
          </p:nvSpPr>
          <p:spPr>
            <a:xfrm>
              <a:off x="8138202" y="4107180"/>
              <a:ext cx="350479" cy="152401"/>
            </a:xfrm>
            <a:custGeom>
              <a:avLst/>
              <a:gdLst/>
              <a:ahLst/>
              <a:cxnLst/>
              <a:rect l="0" t="0" r="0" b="0"/>
              <a:pathLst>
                <a:path w="350479" h="152401">
                  <a:moveTo>
                    <a:pt x="228558" y="0"/>
                  </a:moveTo>
                  <a:lnTo>
                    <a:pt x="129640" y="0"/>
                  </a:lnTo>
                  <a:lnTo>
                    <a:pt x="137110" y="0"/>
                  </a:lnTo>
                  <a:lnTo>
                    <a:pt x="130558" y="6561"/>
                  </a:lnTo>
                  <a:lnTo>
                    <a:pt x="129358" y="8608"/>
                  </a:lnTo>
                  <a:lnTo>
                    <a:pt x="125767" y="15397"/>
                  </a:lnTo>
                  <a:lnTo>
                    <a:pt x="123624" y="18731"/>
                  </a:lnTo>
                  <a:lnTo>
                    <a:pt x="121349" y="21801"/>
                  </a:lnTo>
                  <a:lnTo>
                    <a:pt x="118985" y="24694"/>
                  </a:lnTo>
                  <a:lnTo>
                    <a:pt x="115717" y="27470"/>
                  </a:lnTo>
                  <a:lnTo>
                    <a:pt x="111843" y="30166"/>
                  </a:lnTo>
                  <a:lnTo>
                    <a:pt x="107569" y="32811"/>
                  </a:lnTo>
                  <a:lnTo>
                    <a:pt x="103025" y="36267"/>
                  </a:lnTo>
                  <a:lnTo>
                    <a:pt x="98304" y="40265"/>
                  </a:lnTo>
                  <a:lnTo>
                    <a:pt x="93462" y="44623"/>
                  </a:lnTo>
                  <a:lnTo>
                    <a:pt x="88542" y="48375"/>
                  </a:lnTo>
                  <a:lnTo>
                    <a:pt x="83566" y="51724"/>
                  </a:lnTo>
                  <a:lnTo>
                    <a:pt x="78557" y="54802"/>
                  </a:lnTo>
                  <a:lnTo>
                    <a:pt x="74371" y="58548"/>
                  </a:lnTo>
                  <a:lnTo>
                    <a:pt x="70734" y="62739"/>
                  </a:lnTo>
                  <a:lnTo>
                    <a:pt x="67462" y="67226"/>
                  </a:lnTo>
                  <a:lnTo>
                    <a:pt x="62741" y="71911"/>
                  </a:lnTo>
                  <a:lnTo>
                    <a:pt x="57053" y="76727"/>
                  </a:lnTo>
                  <a:lnTo>
                    <a:pt x="50721" y="81631"/>
                  </a:lnTo>
                  <a:lnTo>
                    <a:pt x="45654" y="85748"/>
                  </a:lnTo>
                  <a:lnTo>
                    <a:pt x="41429" y="89338"/>
                  </a:lnTo>
                  <a:lnTo>
                    <a:pt x="37766" y="92579"/>
                  </a:lnTo>
                  <a:lnTo>
                    <a:pt x="33630" y="95586"/>
                  </a:lnTo>
                  <a:lnTo>
                    <a:pt x="29179" y="98437"/>
                  </a:lnTo>
                  <a:lnTo>
                    <a:pt x="24519" y="101185"/>
                  </a:lnTo>
                  <a:lnTo>
                    <a:pt x="20566" y="104710"/>
                  </a:lnTo>
                  <a:lnTo>
                    <a:pt x="17083" y="108753"/>
                  </a:lnTo>
                  <a:lnTo>
                    <a:pt x="13915" y="113142"/>
                  </a:lnTo>
                  <a:lnTo>
                    <a:pt x="10956" y="116068"/>
                  </a:lnTo>
                  <a:lnTo>
                    <a:pt x="8137" y="118019"/>
                  </a:lnTo>
                  <a:lnTo>
                    <a:pt x="5410" y="119319"/>
                  </a:lnTo>
                  <a:lnTo>
                    <a:pt x="3594" y="121032"/>
                  </a:lnTo>
                  <a:lnTo>
                    <a:pt x="2382" y="123022"/>
                  </a:lnTo>
                  <a:lnTo>
                    <a:pt x="0" y="129427"/>
                  </a:lnTo>
                  <a:lnTo>
                    <a:pt x="10511" y="129525"/>
                  </a:lnTo>
                  <a:lnTo>
                    <a:pt x="14614" y="129530"/>
                  </a:lnTo>
                  <a:lnTo>
                    <a:pt x="23687" y="127278"/>
                  </a:lnTo>
                  <a:lnTo>
                    <a:pt x="28478" y="125492"/>
                  </a:lnTo>
                  <a:lnTo>
                    <a:pt x="35058" y="124301"/>
                  </a:lnTo>
                  <a:lnTo>
                    <a:pt x="42833" y="123508"/>
                  </a:lnTo>
                  <a:lnTo>
                    <a:pt x="51400" y="122978"/>
                  </a:lnTo>
                  <a:lnTo>
                    <a:pt x="59653" y="121779"/>
                  </a:lnTo>
                  <a:lnTo>
                    <a:pt x="67695" y="120132"/>
                  </a:lnTo>
                  <a:lnTo>
                    <a:pt x="75597" y="118188"/>
                  </a:lnTo>
                  <a:lnTo>
                    <a:pt x="84250" y="116892"/>
                  </a:lnTo>
                  <a:lnTo>
                    <a:pt x="93406" y="116028"/>
                  </a:lnTo>
                  <a:lnTo>
                    <a:pt x="102897" y="115452"/>
                  </a:lnTo>
                  <a:lnTo>
                    <a:pt x="122473" y="114812"/>
                  </a:lnTo>
                  <a:lnTo>
                    <a:pt x="132435" y="114641"/>
                  </a:lnTo>
                  <a:lnTo>
                    <a:pt x="142462" y="115374"/>
                  </a:lnTo>
                  <a:lnTo>
                    <a:pt x="152534" y="116709"/>
                  </a:lnTo>
                  <a:lnTo>
                    <a:pt x="162636" y="118446"/>
                  </a:lnTo>
                  <a:lnTo>
                    <a:pt x="172756" y="119604"/>
                  </a:lnTo>
                  <a:lnTo>
                    <a:pt x="182890" y="120376"/>
                  </a:lnTo>
                  <a:lnTo>
                    <a:pt x="193034" y="120891"/>
                  </a:lnTo>
                  <a:lnTo>
                    <a:pt x="203182" y="122080"/>
                  </a:lnTo>
                  <a:lnTo>
                    <a:pt x="213335" y="123720"/>
                  </a:lnTo>
                  <a:lnTo>
                    <a:pt x="223488" y="125660"/>
                  </a:lnTo>
                  <a:lnTo>
                    <a:pt x="232799" y="127800"/>
                  </a:lnTo>
                  <a:lnTo>
                    <a:pt x="241545" y="130073"/>
                  </a:lnTo>
                  <a:lnTo>
                    <a:pt x="249916" y="132436"/>
                  </a:lnTo>
                  <a:lnTo>
                    <a:pt x="258037" y="134010"/>
                  </a:lnTo>
                  <a:lnTo>
                    <a:pt x="265992" y="135060"/>
                  </a:lnTo>
                  <a:lnTo>
                    <a:pt x="273833" y="135760"/>
                  </a:lnTo>
                  <a:lnTo>
                    <a:pt x="280755" y="137073"/>
                  </a:lnTo>
                  <a:lnTo>
                    <a:pt x="287063" y="138795"/>
                  </a:lnTo>
                  <a:lnTo>
                    <a:pt x="297740" y="142120"/>
                  </a:lnTo>
                  <a:lnTo>
                    <a:pt x="305308" y="143598"/>
                  </a:lnTo>
                  <a:lnTo>
                    <a:pt x="311494" y="146512"/>
                  </a:lnTo>
                  <a:lnTo>
                    <a:pt x="314329" y="148475"/>
                  </a:lnTo>
                  <a:lnTo>
                    <a:pt x="321994" y="150655"/>
                  </a:lnTo>
                  <a:lnTo>
                    <a:pt x="332623" y="152055"/>
                  </a:lnTo>
                  <a:lnTo>
                    <a:pt x="343182" y="152355"/>
                  </a:lnTo>
                  <a:lnTo>
                    <a:pt x="350478" y="1524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6" name="SMARTInkAnnotation170"/>
            <p:cNvSpPr/>
            <p:nvPr/>
          </p:nvSpPr>
          <p:spPr>
            <a:xfrm>
              <a:off x="8458200" y="4175760"/>
              <a:ext cx="220640" cy="137128"/>
            </a:xfrm>
            <a:custGeom>
              <a:avLst/>
              <a:gdLst/>
              <a:ahLst/>
              <a:cxnLst/>
              <a:rect l="0" t="0" r="0" b="0"/>
              <a:pathLst>
                <a:path w="220640" h="137128">
                  <a:moveTo>
                    <a:pt x="205741" y="0"/>
                  </a:moveTo>
                  <a:lnTo>
                    <a:pt x="212303" y="0"/>
                  </a:lnTo>
                  <a:lnTo>
                    <a:pt x="217091" y="4045"/>
                  </a:lnTo>
                  <a:lnTo>
                    <a:pt x="220639" y="7306"/>
                  </a:lnTo>
                  <a:lnTo>
                    <a:pt x="216835" y="11573"/>
                  </a:lnTo>
                  <a:lnTo>
                    <a:pt x="214830" y="12795"/>
                  </a:lnTo>
                  <a:lnTo>
                    <a:pt x="210345" y="14153"/>
                  </a:lnTo>
                  <a:lnTo>
                    <a:pt x="206270" y="14516"/>
                  </a:lnTo>
                  <a:lnTo>
                    <a:pt x="201013" y="14757"/>
                  </a:lnTo>
                  <a:lnTo>
                    <a:pt x="188399" y="15026"/>
                  </a:lnTo>
                  <a:lnTo>
                    <a:pt x="79156" y="15240"/>
                  </a:lnTo>
                  <a:lnTo>
                    <a:pt x="74785" y="16086"/>
                  </a:lnTo>
                  <a:lnTo>
                    <a:pt x="71024" y="17498"/>
                  </a:lnTo>
                  <a:lnTo>
                    <a:pt x="64587" y="20477"/>
                  </a:lnTo>
                  <a:lnTo>
                    <a:pt x="58903" y="21801"/>
                  </a:lnTo>
                  <a:lnTo>
                    <a:pt x="57049" y="23001"/>
                  </a:lnTo>
                  <a:lnTo>
                    <a:pt x="55813" y="24648"/>
                  </a:lnTo>
                  <a:lnTo>
                    <a:pt x="54989" y="26592"/>
                  </a:lnTo>
                  <a:lnTo>
                    <a:pt x="55285" y="28735"/>
                  </a:lnTo>
                  <a:lnTo>
                    <a:pt x="56331" y="31010"/>
                  </a:lnTo>
                  <a:lnTo>
                    <a:pt x="57874" y="33373"/>
                  </a:lnTo>
                  <a:lnTo>
                    <a:pt x="60596" y="36642"/>
                  </a:lnTo>
                  <a:lnTo>
                    <a:pt x="64105" y="40515"/>
                  </a:lnTo>
                  <a:lnTo>
                    <a:pt x="72518" y="49333"/>
                  </a:lnTo>
                  <a:lnTo>
                    <a:pt x="81902" y="58897"/>
                  </a:lnTo>
                  <a:lnTo>
                    <a:pt x="86775" y="62972"/>
                  </a:lnTo>
                  <a:lnTo>
                    <a:pt x="91717" y="66535"/>
                  </a:lnTo>
                  <a:lnTo>
                    <a:pt x="96704" y="69756"/>
                  </a:lnTo>
                  <a:lnTo>
                    <a:pt x="101724" y="73598"/>
                  </a:lnTo>
                  <a:lnTo>
                    <a:pt x="106762" y="77852"/>
                  </a:lnTo>
                  <a:lnTo>
                    <a:pt x="111816" y="82381"/>
                  </a:lnTo>
                  <a:lnTo>
                    <a:pt x="116030" y="87095"/>
                  </a:lnTo>
                  <a:lnTo>
                    <a:pt x="119687" y="91930"/>
                  </a:lnTo>
                  <a:lnTo>
                    <a:pt x="122972" y="96847"/>
                  </a:lnTo>
                  <a:lnTo>
                    <a:pt x="126854" y="100971"/>
                  </a:lnTo>
                  <a:lnTo>
                    <a:pt x="131136" y="104567"/>
                  </a:lnTo>
                  <a:lnTo>
                    <a:pt x="135685" y="107812"/>
                  </a:lnTo>
                  <a:lnTo>
                    <a:pt x="138717" y="111668"/>
                  </a:lnTo>
                  <a:lnTo>
                    <a:pt x="140738" y="115932"/>
                  </a:lnTo>
                  <a:lnTo>
                    <a:pt x="142086" y="120468"/>
                  </a:lnTo>
                  <a:lnTo>
                    <a:pt x="142137" y="123492"/>
                  </a:lnTo>
                  <a:lnTo>
                    <a:pt x="141325" y="125508"/>
                  </a:lnTo>
                  <a:lnTo>
                    <a:pt x="139937" y="126852"/>
                  </a:lnTo>
                  <a:lnTo>
                    <a:pt x="133879" y="130604"/>
                  </a:lnTo>
                  <a:lnTo>
                    <a:pt x="129894" y="132789"/>
                  </a:lnTo>
                  <a:lnTo>
                    <a:pt x="124695" y="134246"/>
                  </a:lnTo>
                  <a:lnTo>
                    <a:pt x="118690" y="135218"/>
                  </a:lnTo>
                  <a:lnTo>
                    <a:pt x="112147" y="135865"/>
                  </a:lnTo>
                  <a:lnTo>
                    <a:pt x="105245" y="136297"/>
                  </a:lnTo>
                  <a:lnTo>
                    <a:pt x="90802" y="136777"/>
                  </a:lnTo>
                  <a:lnTo>
                    <a:pt x="53256" y="137110"/>
                  </a:lnTo>
                  <a:lnTo>
                    <a:pt x="45665" y="137127"/>
                  </a:lnTo>
                  <a:lnTo>
                    <a:pt x="38909" y="136291"/>
                  </a:lnTo>
                  <a:lnTo>
                    <a:pt x="32713" y="134888"/>
                  </a:lnTo>
                  <a:lnTo>
                    <a:pt x="26889" y="133105"/>
                  </a:lnTo>
                  <a:lnTo>
                    <a:pt x="22159" y="131917"/>
                  </a:lnTo>
                  <a:lnTo>
                    <a:pt x="18160" y="131125"/>
                  </a:lnTo>
                  <a:lnTo>
                    <a:pt x="11458" y="130245"/>
                  </a:lnTo>
                  <a:lnTo>
                    <a:pt x="8486" y="130010"/>
                  </a:lnTo>
                  <a:lnTo>
                    <a:pt x="0" y="129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07" name="SMARTInkAnnotation171"/>
            <p:cNvSpPr/>
            <p:nvPr/>
          </p:nvSpPr>
          <p:spPr>
            <a:xfrm>
              <a:off x="5882671" y="4657500"/>
              <a:ext cx="213007" cy="371701"/>
            </a:xfrm>
            <a:custGeom>
              <a:avLst/>
              <a:gdLst/>
              <a:ahLst/>
              <a:cxnLst/>
              <a:rect l="0" t="0" r="0" b="0"/>
              <a:pathLst>
                <a:path w="213007" h="371701">
                  <a:moveTo>
                    <a:pt x="60929" y="150720"/>
                  </a:moveTo>
                  <a:lnTo>
                    <a:pt x="60929" y="175193"/>
                  </a:lnTo>
                  <a:lnTo>
                    <a:pt x="58671" y="185304"/>
                  </a:lnTo>
                  <a:lnTo>
                    <a:pt x="56884" y="191556"/>
                  </a:lnTo>
                  <a:lnTo>
                    <a:pt x="52640" y="205276"/>
                  </a:lnTo>
                  <a:lnTo>
                    <a:pt x="35490" y="257471"/>
                  </a:lnTo>
                  <a:lnTo>
                    <a:pt x="32963" y="265914"/>
                  </a:lnTo>
                  <a:lnTo>
                    <a:pt x="27897" y="284326"/>
                  </a:lnTo>
                  <a:lnTo>
                    <a:pt x="25361" y="292284"/>
                  </a:lnTo>
                  <a:lnTo>
                    <a:pt x="22824" y="299283"/>
                  </a:lnTo>
                  <a:lnTo>
                    <a:pt x="20286" y="305642"/>
                  </a:lnTo>
                  <a:lnTo>
                    <a:pt x="15207" y="317223"/>
                  </a:lnTo>
                  <a:lnTo>
                    <a:pt x="10975" y="328015"/>
                  </a:lnTo>
                  <a:lnTo>
                    <a:pt x="9094" y="338456"/>
                  </a:lnTo>
                  <a:lnTo>
                    <a:pt x="7746" y="341917"/>
                  </a:lnTo>
                  <a:lnTo>
                    <a:pt x="6000" y="344225"/>
                  </a:lnTo>
                  <a:lnTo>
                    <a:pt x="1160" y="347929"/>
                  </a:lnTo>
                  <a:lnTo>
                    <a:pt x="763" y="347386"/>
                  </a:lnTo>
                  <a:lnTo>
                    <a:pt x="321" y="344525"/>
                  </a:lnTo>
                  <a:lnTo>
                    <a:pt x="39" y="334096"/>
                  </a:lnTo>
                  <a:lnTo>
                    <a:pt x="0" y="322814"/>
                  </a:lnTo>
                  <a:lnTo>
                    <a:pt x="837" y="315403"/>
                  </a:lnTo>
                  <a:lnTo>
                    <a:pt x="2240" y="307075"/>
                  </a:lnTo>
                  <a:lnTo>
                    <a:pt x="4024" y="298137"/>
                  </a:lnTo>
                  <a:lnTo>
                    <a:pt x="6905" y="288791"/>
                  </a:lnTo>
                  <a:lnTo>
                    <a:pt x="10520" y="279174"/>
                  </a:lnTo>
                  <a:lnTo>
                    <a:pt x="14623" y="269376"/>
                  </a:lnTo>
                  <a:lnTo>
                    <a:pt x="18204" y="258611"/>
                  </a:lnTo>
                  <a:lnTo>
                    <a:pt x="21439" y="247200"/>
                  </a:lnTo>
                  <a:lnTo>
                    <a:pt x="24443" y="235361"/>
                  </a:lnTo>
                  <a:lnTo>
                    <a:pt x="28138" y="223233"/>
                  </a:lnTo>
                  <a:lnTo>
                    <a:pt x="32295" y="210916"/>
                  </a:lnTo>
                  <a:lnTo>
                    <a:pt x="41429" y="185940"/>
                  </a:lnTo>
                  <a:lnTo>
                    <a:pt x="51134" y="160729"/>
                  </a:lnTo>
                  <a:lnTo>
                    <a:pt x="56092" y="148926"/>
                  </a:lnTo>
                  <a:lnTo>
                    <a:pt x="61091" y="137670"/>
                  </a:lnTo>
                  <a:lnTo>
                    <a:pt x="71161" y="116134"/>
                  </a:lnTo>
                  <a:lnTo>
                    <a:pt x="81281" y="95273"/>
                  </a:lnTo>
                  <a:lnTo>
                    <a:pt x="87198" y="85815"/>
                  </a:lnTo>
                  <a:lnTo>
                    <a:pt x="93681" y="76970"/>
                  </a:lnTo>
                  <a:lnTo>
                    <a:pt x="100544" y="68533"/>
                  </a:lnTo>
                  <a:lnTo>
                    <a:pt x="106812" y="60369"/>
                  </a:lnTo>
                  <a:lnTo>
                    <a:pt x="112685" y="52386"/>
                  </a:lnTo>
                  <a:lnTo>
                    <a:pt x="118293" y="44524"/>
                  </a:lnTo>
                  <a:lnTo>
                    <a:pt x="124572" y="37589"/>
                  </a:lnTo>
                  <a:lnTo>
                    <a:pt x="131298" y="31273"/>
                  </a:lnTo>
                  <a:lnTo>
                    <a:pt x="138322" y="25368"/>
                  </a:lnTo>
                  <a:lnTo>
                    <a:pt x="144698" y="20586"/>
                  </a:lnTo>
                  <a:lnTo>
                    <a:pt x="150641" y="16550"/>
                  </a:lnTo>
                  <a:lnTo>
                    <a:pt x="156298" y="13013"/>
                  </a:lnTo>
                  <a:lnTo>
                    <a:pt x="160915" y="9809"/>
                  </a:lnTo>
                  <a:lnTo>
                    <a:pt x="164839" y="6826"/>
                  </a:lnTo>
                  <a:lnTo>
                    <a:pt x="171459" y="2100"/>
                  </a:lnTo>
                  <a:lnTo>
                    <a:pt x="177222" y="0"/>
                  </a:lnTo>
                  <a:lnTo>
                    <a:pt x="179945" y="287"/>
                  </a:lnTo>
                  <a:lnTo>
                    <a:pt x="182606" y="1325"/>
                  </a:lnTo>
                  <a:lnTo>
                    <a:pt x="187821" y="4736"/>
                  </a:lnTo>
                  <a:lnTo>
                    <a:pt x="192962" y="9073"/>
                  </a:lnTo>
                  <a:lnTo>
                    <a:pt x="194670" y="13109"/>
                  </a:lnTo>
                  <a:lnTo>
                    <a:pt x="197923" y="30924"/>
                  </a:lnTo>
                  <a:lnTo>
                    <a:pt x="199672" y="37836"/>
                  </a:lnTo>
                  <a:lnTo>
                    <a:pt x="201685" y="44984"/>
                  </a:lnTo>
                  <a:lnTo>
                    <a:pt x="203026" y="53136"/>
                  </a:lnTo>
                  <a:lnTo>
                    <a:pt x="203921" y="61957"/>
                  </a:lnTo>
                  <a:lnTo>
                    <a:pt x="204516" y="71225"/>
                  </a:lnTo>
                  <a:lnTo>
                    <a:pt x="204914" y="81637"/>
                  </a:lnTo>
                  <a:lnTo>
                    <a:pt x="205356" y="104494"/>
                  </a:lnTo>
                  <a:lnTo>
                    <a:pt x="206321" y="116516"/>
                  </a:lnTo>
                  <a:lnTo>
                    <a:pt x="207811" y="128764"/>
                  </a:lnTo>
                  <a:lnTo>
                    <a:pt x="209651" y="141163"/>
                  </a:lnTo>
                  <a:lnTo>
                    <a:pt x="210877" y="153662"/>
                  </a:lnTo>
                  <a:lnTo>
                    <a:pt x="211694" y="166228"/>
                  </a:lnTo>
                  <a:lnTo>
                    <a:pt x="212240" y="178839"/>
                  </a:lnTo>
                  <a:lnTo>
                    <a:pt x="212845" y="204140"/>
                  </a:lnTo>
                  <a:lnTo>
                    <a:pt x="213006" y="216813"/>
                  </a:lnTo>
                  <a:lnTo>
                    <a:pt x="212267" y="228649"/>
                  </a:lnTo>
                  <a:lnTo>
                    <a:pt x="210928" y="239926"/>
                  </a:lnTo>
                  <a:lnTo>
                    <a:pt x="209189" y="250831"/>
                  </a:lnTo>
                  <a:lnTo>
                    <a:pt x="208876" y="262334"/>
                  </a:lnTo>
                  <a:lnTo>
                    <a:pt x="209514" y="274236"/>
                  </a:lnTo>
                  <a:lnTo>
                    <a:pt x="210786" y="286404"/>
                  </a:lnTo>
                  <a:lnTo>
                    <a:pt x="210787" y="297056"/>
                  </a:lnTo>
                  <a:lnTo>
                    <a:pt x="209941" y="306697"/>
                  </a:lnTo>
                  <a:lnTo>
                    <a:pt x="208531" y="315665"/>
                  </a:lnTo>
                  <a:lnTo>
                    <a:pt x="207590" y="324184"/>
                  </a:lnTo>
                  <a:lnTo>
                    <a:pt x="206963" y="332402"/>
                  </a:lnTo>
                  <a:lnTo>
                    <a:pt x="206546" y="340422"/>
                  </a:lnTo>
                  <a:lnTo>
                    <a:pt x="205420" y="347461"/>
                  </a:lnTo>
                  <a:lnTo>
                    <a:pt x="203823" y="353848"/>
                  </a:lnTo>
                  <a:lnTo>
                    <a:pt x="198090" y="3717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28" name="SMARTInkAnnotation172"/>
            <p:cNvSpPr/>
            <p:nvPr/>
          </p:nvSpPr>
          <p:spPr>
            <a:xfrm>
              <a:off x="5920741" y="4861560"/>
              <a:ext cx="190501" cy="15213"/>
            </a:xfrm>
            <a:custGeom>
              <a:avLst/>
              <a:gdLst/>
              <a:ahLst/>
              <a:cxnLst/>
              <a:rect l="0" t="0" r="0" b="0"/>
              <a:pathLst>
                <a:path w="190501" h="15213">
                  <a:moveTo>
                    <a:pt x="0" y="7620"/>
                  </a:moveTo>
                  <a:lnTo>
                    <a:pt x="4044" y="7620"/>
                  </a:lnTo>
                  <a:lnTo>
                    <a:pt x="6083" y="8466"/>
                  </a:lnTo>
                  <a:lnTo>
                    <a:pt x="8288" y="9878"/>
                  </a:lnTo>
                  <a:lnTo>
                    <a:pt x="10605" y="11665"/>
                  </a:lnTo>
                  <a:lnTo>
                    <a:pt x="13843" y="12857"/>
                  </a:lnTo>
                  <a:lnTo>
                    <a:pt x="17695" y="13652"/>
                  </a:lnTo>
                  <a:lnTo>
                    <a:pt x="21957" y="14181"/>
                  </a:lnTo>
                  <a:lnTo>
                    <a:pt x="27338" y="14534"/>
                  </a:lnTo>
                  <a:lnTo>
                    <a:pt x="33465" y="14769"/>
                  </a:lnTo>
                  <a:lnTo>
                    <a:pt x="48740" y="15031"/>
                  </a:lnTo>
                  <a:lnTo>
                    <a:pt x="105206" y="15212"/>
                  </a:lnTo>
                  <a:lnTo>
                    <a:pt x="117551" y="14375"/>
                  </a:lnTo>
                  <a:lnTo>
                    <a:pt x="130013" y="12970"/>
                  </a:lnTo>
                  <a:lnTo>
                    <a:pt x="142556" y="11187"/>
                  </a:lnTo>
                  <a:lnTo>
                    <a:pt x="153456" y="9151"/>
                  </a:lnTo>
                  <a:lnTo>
                    <a:pt x="163264" y="6947"/>
                  </a:lnTo>
                  <a:lnTo>
                    <a:pt x="19050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29" name="SMARTInkAnnotation173"/>
            <p:cNvSpPr/>
            <p:nvPr/>
          </p:nvSpPr>
          <p:spPr>
            <a:xfrm>
              <a:off x="6248540" y="4617917"/>
              <a:ext cx="68441" cy="376163"/>
            </a:xfrm>
            <a:custGeom>
              <a:avLst/>
              <a:gdLst/>
              <a:ahLst/>
              <a:cxnLst/>
              <a:rect l="0" t="0" r="0" b="0"/>
              <a:pathLst>
                <a:path w="68441" h="376163">
                  <a:moveTo>
                    <a:pt x="15101" y="30283"/>
                  </a:moveTo>
                  <a:lnTo>
                    <a:pt x="15101" y="26238"/>
                  </a:lnTo>
                  <a:lnTo>
                    <a:pt x="15947" y="24200"/>
                  </a:lnTo>
                  <a:lnTo>
                    <a:pt x="17358" y="21994"/>
                  </a:lnTo>
                  <a:lnTo>
                    <a:pt x="21661" y="16416"/>
                  </a:lnTo>
                  <a:lnTo>
                    <a:pt x="22861" y="14265"/>
                  </a:lnTo>
                  <a:lnTo>
                    <a:pt x="26452" y="7360"/>
                  </a:lnTo>
                  <a:lnTo>
                    <a:pt x="28594" y="4840"/>
                  </a:lnTo>
                  <a:lnTo>
                    <a:pt x="30870" y="3161"/>
                  </a:lnTo>
                  <a:lnTo>
                    <a:pt x="33233" y="2042"/>
                  </a:lnTo>
                  <a:lnTo>
                    <a:pt x="35655" y="1296"/>
                  </a:lnTo>
                  <a:lnTo>
                    <a:pt x="38118" y="799"/>
                  </a:lnTo>
                  <a:lnTo>
                    <a:pt x="44106" y="0"/>
                  </a:lnTo>
                  <a:lnTo>
                    <a:pt x="44598" y="781"/>
                  </a:lnTo>
                  <a:lnTo>
                    <a:pt x="45143" y="3907"/>
                  </a:lnTo>
                  <a:lnTo>
                    <a:pt x="45450" y="14472"/>
                  </a:lnTo>
                  <a:lnTo>
                    <a:pt x="45577" y="79486"/>
                  </a:lnTo>
                  <a:lnTo>
                    <a:pt x="44731" y="89332"/>
                  </a:lnTo>
                  <a:lnTo>
                    <a:pt x="43321" y="99282"/>
                  </a:lnTo>
                  <a:lnTo>
                    <a:pt x="37291" y="131726"/>
                  </a:lnTo>
                  <a:lnTo>
                    <a:pt x="34975" y="143631"/>
                  </a:lnTo>
                  <a:lnTo>
                    <a:pt x="31737" y="155802"/>
                  </a:lnTo>
                  <a:lnTo>
                    <a:pt x="27884" y="168149"/>
                  </a:lnTo>
                  <a:lnTo>
                    <a:pt x="23623" y="180613"/>
                  </a:lnTo>
                  <a:lnTo>
                    <a:pt x="19936" y="192310"/>
                  </a:lnTo>
                  <a:lnTo>
                    <a:pt x="13580" y="214337"/>
                  </a:lnTo>
                  <a:lnTo>
                    <a:pt x="10701" y="225799"/>
                  </a:lnTo>
                  <a:lnTo>
                    <a:pt x="5243" y="249823"/>
                  </a:lnTo>
                  <a:lnTo>
                    <a:pt x="3449" y="260464"/>
                  </a:lnTo>
                  <a:lnTo>
                    <a:pt x="2252" y="270096"/>
                  </a:lnTo>
                  <a:lnTo>
                    <a:pt x="1456" y="279059"/>
                  </a:lnTo>
                  <a:lnTo>
                    <a:pt x="923" y="288421"/>
                  </a:lnTo>
                  <a:lnTo>
                    <a:pt x="332" y="307852"/>
                  </a:lnTo>
                  <a:lnTo>
                    <a:pt x="0" y="333788"/>
                  </a:lnTo>
                  <a:lnTo>
                    <a:pt x="1647" y="340993"/>
                  </a:lnTo>
                  <a:lnTo>
                    <a:pt x="4439" y="347490"/>
                  </a:lnTo>
                  <a:lnTo>
                    <a:pt x="7992" y="353514"/>
                  </a:lnTo>
                  <a:lnTo>
                    <a:pt x="11209" y="358377"/>
                  </a:lnTo>
                  <a:lnTo>
                    <a:pt x="14199" y="362465"/>
                  </a:lnTo>
                  <a:lnTo>
                    <a:pt x="17039" y="366038"/>
                  </a:lnTo>
                  <a:lnTo>
                    <a:pt x="20627" y="369267"/>
                  </a:lnTo>
                  <a:lnTo>
                    <a:pt x="24711" y="372266"/>
                  </a:lnTo>
                  <a:lnTo>
                    <a:pt x="29128" y="375111"/>
                  </a:lnTo>
                  <a:lnTo>
                    <a:pt x="33765" y="376162"/>
                  </a:lnTo>
                  <a:lnTo>
                    <a:pt x="38550" y="376016"/>
                  </a:lnTo>
                  <a:lnTo>
                    <a:pt x="43434" y="375071"/>
                  </a:lnTo>
                  <a:lnTo>
                    <a:pt x="47536" y="374442"/>
                  </a:lnTo>
                  <a:lnTo>
                    <a:pt x="51118" y="374022"/>
                  </a:lnTo>
                  <a:lnTo>
                    <a:pt x="54352" y="373743"/>
                  </a:lnTo>
                  <a:lnTo>
                    <a:pt x="57355" y="373556"/>
                  </a:lnTo>
                  <a:lnTo>
                    <a:pt x="68440" y="373183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0" name="SMARTInkAnnotation174"/>
            <p:cNvSpPr/>
            <p:nvPr/>
          </p:nvSpPr>
          <p:spPr>
            <a:xfrm>
              <a:off x="6484620" y="4693920"/>
              <a:ext cx="68581" cy="358141"/>
            </a:xfrm>
            <a:custGeom>
              <a:avLst/>
              <a:gdLst/>
              <a:ahLst/>
              <a:cxnLst/>
              <a:rect l="0" t="0" r="0" b="0"/>
              <a:pathLst>
                <a:path w="68581" h="358141">
                  <a:moveTo>
                    <a:pt x="68580" y="0"/>
                  </a:moveTo>
                  <a:lnTo>
                    <a:pt x="68580" y="17912"/>
                  </a:lnTo>
                  <a:lnTo>
                    <a:pt x="67734" y="22101"/>
                  </a:lnTo>
                  <a:lnTo>
                    <a:pt x="66323" y="27435"/>
                  </a:lnTo>
                  <a:lnTo>
                    <a:pt x="62497" y="40133"/>
                  </a:lnTo>
                  <a:lnTo>
                    <a:pt x="57974" y="54244"/>
                  </a:lnTo>
                  <a:lnTo>
                    <a:pt x="56430" y="62409"/>
                  </a:lnTo>
                  <a:lnTo>
                    <a:pt x="55399" y="71240"/>
                  </a:lnTo>
                  <a:lnTo>
                    <a:pt x="54713" y="80513"/>
                  </a:lnTo>
                  <a:lnTo>
                    <a:pt x="52562" y="90929"/>
                  </a:lnTo>
                  <a:lnTo>
                    <a:pt x="49435" y="102106"/>
                  </a:lnTo>
                  <a:lnTo>
                    <a:pt x="45657" y="113790"/>
                  </a:lnTo>
                  <a:lnTo>
                    <a:pt x="43138" y="124967"/>
                  </a:lnTo>
                  <a:lnTo>
                    <a:pt x="41459" y="135804"/>
                  </a:lnTo>
                  <a:lnTo>
                    <a:pt x="40339" y="146416"/>
                  </a:lnTo>
                  <a:lnTo>
                    <a:pt x="38746" y="157725"/>
                  </a:lnTo>
                  <a:lnTo>
                    <a:pt x="34719" y="181577"/>
                  </a:lnTo>
                  <a:lnTo>
                    <a:pt x="32460" y="193019"/>
                  </a:lnTo>
                  <a:lnTo>
                    <a:pt x="27691" y="214761"/>
                  </a:lnTo>
                  <a:lnTo>
                    <a:pt x="12678" y="276760"/>
                  </a:lnTo>
                  <a:lnTo>
                    <a:pt x="10146" y="286107"/>
                  </a:lnTo>
                  <a:lnTo>
                    <a:pt x="5074" y="303265"/>
                  </a:lnTo>
                  <a:lnTo>
                    <a:pt x="3382" y="310550"/>
                  </a:lnTo>
                  <a:lnTo>
                    <a:pt x="2255" y="317100"/>
                  </a:lnTo>
                  <a:lnTo>
                    <a:pt x="1503" y="323160"/>
                  </a:lnTo>
                  <a:lnTo>
                    <a:pt x="1003" y="329740"/>
                  </a:lnTo>
                  <a:lnTo>
                    <a:pt x="668" y="336666"/>
                  </a:lnTo>
                  <a:lnTo>
                    <a:pt x="0" y="3581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1" name="SMARTInkAnnotation175"/>
            <p:cNvSpPr/>
            <p:nvPr/>
          </p:nvSpPr>
          <p:spPr>
            <a:xfrm>
              <a:off x="6377941" y="4884420"/>
              <a:ext cx="243840" cy="7621"/>
            </a:xfrm>
            <a:custGeom>
              <a:avLst/>
              <a:gdLst/>
              <a:ahLst/>
              <a:cxnLst/>
              <a:rect l="0" t="0" r="0" b="0"/>
              <a:pathLst>
                <a:path w="243840" h="7621">
                  <a:moveTo>
                    <a:pt x="0" y="7620"/>
                  </a:moveTo>
                  <a:lnTo>
                    <a:pt x="10605" y="7620"/>
                  </a:lnTo>
                  <a:lnTo>
                    <a:pt x="12997" y="6774"/>
                  </a:lnTo>
                  <a:lnTo>
                    <a:pt x="15438" y="5363"/>
                  </a:lnTo>
                  <a:lnTo>
                    <a:pt x="17912" y="3575"/>
                  </a:lnTo>
                  <a:lnTo>
                    <a:pt x="22101" y="2383"/>
                  </a:lnTo>
                  <a:lnTo>
                    <a:pt x="27434" y="1589"/>
                  </a:lnTo>
                  <a:lnTo>
                    <a:pt x="33529" y="1059"/>
                  </a:lnTo>
                  <a:lnTo>
                    <a:pt x="41826" y="706"/>
                  </a:lnTo>
                  <a:lnTo>
                    <a:pt x="62333" y="314"/>
                  </a:lnTo>
                  <a:lnTo>
                    <a:pt x="243839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2" name="SMARTInkAnnotation176"/>
            <p:cNvSpPr/>
            <p:nvPr/>
          </p:nvSpPr>
          <p:spPr>
            <a:xfrm>
              <a:off x="6837232" y="4686300"/>
              <a:ext cx="276274" cy="296798"/>
            </a:xfrm>
            <a:custGeom>
              <a:avLst/>
              <a:gdLst/>
              <a:ahLst/>
              <a:cxnLst/>
              <a:rect l="0" t="0" r="0" b="0"/>
              <a:pathLst>
                <a:path w="276274" h="296798">
                  <a:moveTo>
                    <a:pt x="226508" y="15240"/>
                  </a:moveTo>
                  <a:lnTo>
                    <a:pt x="230554" y="15240"/>
                  </a:lnTo>
                  <a:lnTo>
                    <a:pt x="237056" y="12983"/>
                  </a:lnTo>
                  <a:lnTo>
                    <a:pt x="246936" y="8679"/>
                  </a:lnTo>
                  <a:lnTo>
                    <a:pt x="252803" y="8091"/>
                  </a:lnTo>
                  <a:lnTo>
                    <a:pt x="256739" y="7934"/>
                  </a:lnTo>
                  <a:lnTo>
                    <a:pt x="260208" y="6983"/>
                  </a:lnTo>
                  <a:lnTo>
                    <a:pt x="268292" y="2445"/>
                  </a:lnTo>
                  <a:lnTo>
                    <a:pt x="270478" y="1087"/>
                  </a:lnTo>
                  <a:lnTo>
                    <a:pt x="273708" y="483"/>
                  </a:lnTo>
                  <a:lnTo>
                    <a:pt x="276273" y="214"/>
                  </a:lnTo>
                  <a:lnTo>
                    <a:pt x="268390" y="9"/>
                  </a:lnTo>
                  <a:lnTo>
                    <a:pt x="220792" y="0"/>
                  </a:lnTo>
                  <a:lnTo>
                    <a:pt x="212538" y="847"/>
                  </a:lnTo>
                  <a:lnTo>
                    <a:pt x="204494" y="2258"/>
                  </a:lnTo>
                  <a:lnTo>
                    <a:pt x="178781" y="8289"/>
                  </a:lnTo>
                  <a:lnTo>
                    <a:pt x="169291" y="10606"/>
                  </a:lnTo>
                  <a:lnTo>
                    <a:pt x="160423" y="12997"/>
                  </a:lnTo>
                  <a:lnTo>
                    <a:pt x="143797" y="17912"/>
                  </a:lnTo>
                  <a:lnTo>
                    <a:pt x="120157" y="25439"/>
                  </a:lnTo>
                  <a:lnTo>
                    <a:pt x="113274" y="28813"/>
                  </a:lnTo>
                  <a:lnTo>
                    <a:pt x="106991" y="32755"/>
                  </a:lnTo>
                  <a:lnTo>
                    <a:pt x="101110" y="37077"/>
                  </a:lnTo>
                  <a:lnTo>
                    <a:pt x="94576" y="44136"/>
                  </a:lnTo>
                  <a:lnTo>
                    <a:pt x="90825" y="50943"/>
                  </a:lnTo>
                  <a:lnTo>
                    <a:pt x="86335" y="59612"/>
                  </a:lnTo>
                  <a:lnTo>
                    <a:pt x="86493" y="64295"/>
                  </a:lnTo>
                  <a:lnTo>
                    <a:pt x="88292" y="69110"/>
                  </a:lnTo>
                  <a:lnTo>
                    <a:pt x="91183" y="74013"/>
                  </a:lnTo>
                  <a:lnTo>
                    <a:pt x="93958" y="78976"/>
                  </a:lnTo>
                  <a:lnTo>
                    <a:pt x="99299" y="89005"/>
                  </a:lnTo>
                  <a:lnTo>
                    <a:pt x="102756" y="94050"/>
                  </a:lnTo>
                  <a:lnTo>
                    <a:pt x="106753" y="99106"/>
                  </a:lnTo>
                  <a:lnTo>
                    <a:pt x="111111" y="104171"/>
                  </a:lnTo>
                  <a:lnTo>
                    <a:pt x="116557" y="109241"/>
                  </a:lnTo>
                  <a:lnTo>
                    <a:pt x="122727" y="114314"/>
                  </a:lnTo>
                  <a:lnTo>
                    <a:pt x="129381" y="119389"/>
                  </a:lnTo>
                  <a:lnTo>
                    <a:pt x="135510" y="124466"/>
                  </a:lnTo>
                  <a:lnTo>
                    <a:pt x="141289" y="129544"/>
                  </a:lnTo>
                  <a:lnTo>
                    <a:pt x="151380" y="138855"/>
                  </a:lnTo>
                  <a:lnTo>
                    <a:pt x="161820" y="148857"/>
                  </a:lnTo>
                  <a:lnTo>
                    <a:pt x="167561" y="154494"/>
                  </a:lnTo>
                  <a:lnTo>
                    <a:pt x="169430" y="157183"/>
                  </a:lnTo>
                  <a:lnTo>
                    <a:pt x="171506" y="162428"/>
                  </a:lnTo>
                  <a:lnTo>
                    <a:pt x="171214" y="165012"/>
                  </a:lnTo>
                  <a:lnTo>
                    <a:pt x="170172" y="167581"/>
                  </a:lnTo>
                  <a:lnTo>
                    <a:pt x="168631" y="170141"/>
                  </a:lnTo>
                  <a:lnTo>
                    <a:pt x="162404" y="175243"/>
                  </a:lnTo>
                  <a:lnTo>
                    <a:pt x="158371" y="177788"/>
                  </a:lnTo>
                  <a:lnTo>
                    <a:pt x="152297" y="180332"/>
                  </a:lnTo>
                  <a:lnTo>
                    <a:pt x="144861" y="182875"/>
                  </a:lnTo>
                  <a:lnTo>
                    <a:pt x="120472" y="190498"/>
                  </a:lnTo>
                  <a:lnTo>
                    <a:pt x="112638" y="193039"/>
                  </a:lnTo>
                  <a:lnTo>
                    <a:pt x="104028" y="196426"/>
                  </a:lnTo>
                  <a:lnTo>
                    <a:pt x="94901" y="200377"/>
                  </a:lnTo>
                  <a:lnTo>
                    <a:pt x="85430" y="204705"/>
                  </a:lnTo>
                  <a:lnTo>
                    <a:pt x="76576" y="208437"/>
                  </a:lnTo>
                  <a:lnTo>
                    <a:pt x="68133" y="211771"/>
                  </a:lnTo>
                  <a:lnTo>
                    <a:pt x="51979" y="217734"/>
                  </a:lnTo>
                  <a:lnTo>
                    <a:pt x="36334" y="223206"/>
                  </a:lnTo>
                  <a:lnTo>
                    <a:pt x="29452" y="226697"/>
                  </a:lnTo>
                  <a:lnTo>
                    <a:pt x="23170" y="230718"/>
                  </a:lnTo>
                  <a:lnTo>
                    <a:pt x="17289" y="235092"/>
                  </a:lnTo>
                  <a:lnTo>
                    <a:pt x="12522" y="238855"/>
                  </a:lnTo>
                  <a:lnTo>
                    <a:pt x="4968" y="245294"/>
                  </a:lnTo>
                  <a:lnTo>
                    <a:pt x="2615" y="249042"/>
                  </a:lnTo>
                  <a:lnTo>
                    <a:pt x="0" y="257723"/>
                  </a:lnTo>
                  <a:lnTo>
                    <a:pt x="150" y="261562"/>
                  </a:lnTo>
                  <a:lnTo>
                    <a:pt x="1096" y="264968"/>
                  </a:lnTo>
                  <a:lnTo>
                    <a:pt x="2573" y="268086"/>
                  </a:lnTo>
                  <a:lnTo>
                    <a:pt x="8731" y="276065"/>
                  </a:lnTo>
                  <a:lnTo>
                    <a:pt x="12743" y="280563"/>
                  </a:lnTo>
                  <a:lnTo>
                    <a:pt x="17958" y="283562"/>
                  </a:lnTo>
                  <a:lnTo>
                    <a:pt x="23975" y="285562"/>
                  </a:lnTo>
                  <a:lnTo>
                    <a:pt x="30526" y="286894"/>
                  </a:lnTo>
                  <a:lnTo>
                    <a:pt x="46836" y="290633"/>
                  </a:lnTo>
                  <a:lnTo>
                    <a:pt x="55927" y="292815"/>
                  </a:lnTo>
                  <a:lnTo>
                    <a:pt x="66220" y="294270"/>
                  </a:lnTo>
                  <a:lnTo>
                    <a:pt x="77316" y="295240"/>
                  </a:lnTo>
                  <a:lnTo>
                    <a:pt x="88948" y="295887"/>
                  </a:lnTo>
                  <a:lnTo>
                    <a:pt x="115416" y="296605"/>
                  </a:lnTo>
                  <a:lnTo>
                    <a:pt x="129587" y="296797"/>
                  </a:lnTo>
                  <a:lnTo>
                    <a:pt x="144114" y="296078"/>
                  </a:lnTo>
                  <a:lnTo>
                    <a:pt x="158879" y="294752"/>
                  </a:lnTo>
                  <a:lnTo>
                    <a:pt x="173802" y="293021"/>
                  </a:lnTo>
                  <a:lnTo>
                    <a:pt x="187138" y="291021"/>
                  </a:lnTo>
                  <a:lnTo>
                    <a:pt x="199414" y="288841"/>
                  </a:lnTo>
                  <a:lnTo>
                    <a:pt x="234129" y="2819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3" name="SMARTInkAnnotation177"/>
            <p:cNvSpPr/>
            <p:nvPr/>
          </p:nvSpPr>
          <p:spPr>
            <a:xfrm>
              <a:off x="7078980" y="4811450"/>
              <a:ext cx="258656" cy="255851"/>
            </a:xfrm>
            <a:custGeom>
              <a:avLst/>
              <a:gdLst/>
              <a:ahLst/>
              <a:cxnLst/>
              <a:rect l="0" t="0" r="0" b="0"/>
              <a:pathLst>
                <a:path w="258656" h="255851">
                  <a:moveTo>
                    <a:pt x="220980" y="4390"/>
                  </a:moveTo>
                  <a:lnTo>
                    <a:pt x="225025" y="4390"/>
                  </a:lnTo>
                  <a:lnTo>
                    <a:pt x="231526" y="2133"/>
                  </a:lnTo>
                  <a:lnTo>
                    <a:pt x="235631" y="345"/>
                  </a:lnTo>
                  <a:lnTo>
                    <a:pt x="238368" y="0"/>
                  </a:lnTo>
                  <a:lnTo>
                    <a:pt x="240191" y="617"/>
                  </a:lnTo>
                  <a:lnTo>
                    <a:pt x="241407" y="1874"/>
                  </a:lnTo>
                  <a:lnTo>
                    <a:pt x="243065" y="2713"/>
                  </a:lnTo>
                  <a:lnTo>
                    <a:pt x="247164" y="3645"/>
                  </a:lnTo>
                  <a:lnTo>
                    <a:pt x="254232" y="4169"/>
                  </a:lnTo>
                  <a:lnTo>
                    <a:pt x="255848" y="5089"/>
                  </a:lnTo>
                  <a:lnTo>
                    <a:pt x="256925" y="6550"/>
                  </a:lnTo>
                  <a:lnTo>
                    <a:pt x="257643" y="8370"/>
                  </a:lnTo>
                  <a:lnTo>
                    <a:pt x="258655" y="14977"/>
                  </a:lnTo>
                  <a:lnTo>
                    <a:pt x="256633" y="22077"/>
                  </a:lnTo>
                  <a:lnTo>
                    <a:pt x="254909" y="26342"/>
                  </a:lnTo>
                  <a:lnTo>
                    <a:pt x="252913" y="30878"/>
                  </a:lnTo>
                  <a:lnTo>
                    <a:pt x="248437" y="40433"/>
                  </a:lnTo>
                  <a:lnTo>
                    <a:pt x="245211" y="46199"/>
                  </a:lnTo>
                  <a:lnTo>
                    <a:pt x="241367" y="52583"/>
                  </a:lnTo>
                  <a:lnTo>
                    <a:pt x="232581" y="66449"/>
                  </a:lnTo>
                  <a:lnTo>
                    <a:pt x="223032" y="81078"/>
                  </a:lnTo>
                  <a:lnTo>
                    <a:pt x="217267" y="88535"/>
                  </a:lnTo>
                  <a:lnTo>
                    <a:pt x="210886" y="96047"/>
                  </a:lnTo>
                  <a:lnTo>
                    <a:pt x="204090" y="103595"/>
                  </a:lnTo>
                  <a:lnTo>
                    <a:pt x="197021" y="112013"/>
                  </a:lnTo>
                  <a:lnTo>
                    <a:pt x="182391" y="130398"/>
                  </a:lnTo>
                  <a:lnTo>
                    <a:pt x="174087" y="139195"/>
                  </a:lnTo>
                  <a:lnTo>
                    <a:pt x="165165" y="147600"/>
                  </a:lnTo>
                  <a:lnTo>
                    <a:pt x="155830" y="155744"/>
                  </a:lnTo>
                  <a:lnTo>
                    <a:pt x="147067" y="163713"/>
                  </a:lnTo>
                  <a:lnTo>
                    <a:pt x="130557" y="179340"/>
                  </a:lnTo>
                  <a:lnTo>
                    <a:pt x="121751" y="186217"/>
                  </a:lnTo>
                  <a:lnTo>
                    <a:pt x="112494" y="192495"/>
                  </a:lnTo>
                  <a:lnTo>
                    <a:pt x="94024" y="203986"/>
                  </a:lnTo>
                  <a:lnTo>
                    <a:pt x="77349" y="214737"/>
                  </a:lnTo>
                  <a:lnTo>
                    <a:pt x="68499" y="219975"/>
                  </a:lnTo>
                  <a:lnTo>
                    <a:pt x="59213" y="225160"/>
                  </a:lnTo>
                  <a:lnTo>
                    <a:pt x="34478" y="238291"/>
                  </a:lnTo>
                  <a:lnTo>
                    <a:pt x="0" y="25585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4" name="SMARTInkAnnotation178"/>
            <p:cNvSpPr/>
            <p:nvPr/>
          </p:nvSpPr>
          <p:spPr>
            <a:xfrm>
              <a:off x="7086600" y="4892040"/>
              <a:ext cx="274321" cy="106681"/>
            </a:xfrm>
            <a:custGeom>
              <a:avLst/>
              <a:gdLst/>
              <a:ahLst/>
              <a:cxnLst/>
              <a:rect l="0" t="0" r="0" b="0"/>
              <a:pathLst>
                <a:path w="274321" h="106681">
                  <a:moveTo>
                    <a:pt x="0" y="0"/>
                  </a:moveTo>
                  <a:lnTo>
                    <a:pt x="4045" y="0"/>
                  </a:lnTo>
                  <a:lnTo>
                    <a:pt x="6083" y="847"/>
                  </a:lnTo>
                  <a:lnTo>
                    <a:pt x="10606" y="4045"/>
                  </a:lnTo>
                  <a:lnTo>
                    <a:pt x="12151" y="6084"/>
                  </a:lnTo>
                  <a:lnTo>
                    <a:pt x="13181" y="8289"/>
                  </a:lnTo>
                  <a:lnTo>
                    <a:pt x="13867" y="10606"/>
                  </a:lnTo>
                  <a:lnTo>
                    <a:pt x="16018" y="12997"/>
                  </a:lnTo>
                  <a:lnTo>
                    <a:pt x="19145" y="15438"/>
                  </a:lnTo>
                  <a:lnTo>
                    <a:pt x="40377" y="29484"/>
                  </a:lnTo>
                  <a:lnTo>
                    <a:pt x="46391" y="34050"/>
                  </a:lnTo>
                  <a:lnTo>
                    <a:pt x="52094" y="38787"/>
                  </a:lnTo>
                  <a:lnTo>
                    <a:pt x="57590" y="43638"/>
                  </a:lnTo>
                  <a:lnTo>
                    <a:pt x="64640" y="48565"/>
                  </a:lnTo>
                  <a:lnTo>
                    <a:pt x="72727" y="53543"/>
                  </a:lnTo>
                  <a:lnTo>
                    <a:pt x="81505" y="58555"/>
                  </a:lnTo>
                  <a:lnTo>
                    <a:pt x="89896" y="63591"/>
                  </a:lnTo>
                  <a:lnTo>
                    <a:pt x="105994" y="73700"/>
                  </a:lnTo>
                  <a:lnTo>
                    <a:pt x="114689" y="78767"/>
                  </a:lnTo>
                  <a:lnTo>
                    <a:pt x="123873" y="83838"/>
                  </a:lnTo>
                  <a:lnTo>
                    <a:pt x="133382" y="88912"/>
                  </a:lnTo>
                  <a:lnTo>
                    <a:pt x="143108" y="93142"/>
                  </a:lnTo>
                  <a:lnTo>
                    <a:pt x="152978" y="96807"/>
                  </a:lnTo>
                  <a:lnTo>
                    <a:pt x="162945" y="100098"/>
                  </a:lnTo>
                  <a:lnTo>
                    <a:pt x="172977" y="102292"/>
                  </a:lnTo>
                  <a:lnTo>
                    <a:pt x="183051" y="103755"/>
                  </a:lnTo>
                  <a:lnTo>
                    <a:pt x="193154" y="104730"/>
                  </a:lnTo>
                  <a:lnTo>
                    <a:pt x="203275" y="105381"/>
                  </a:lnTo>
                  <a:lnTo>
                    <a:pt x="213409" y="105813"/>
                  </a:lnTo>
                  <a:lnTo>
                    <a:pt x="239340" y="106424"/>
                  </a:lnTo>
                  <a:lnTo>
                    <a:pt x="274320" y="1066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5" name="SMARTInkAnnotation179"/>
            <p:cNvSpPr/>
            <p:nvPr/>
          </p:nvSpPr>
          <p:spPr>
            <a:xfrm>
              <a:off x="7490460" y="4663440"/>
              <a:ext cx="34853" cy="365761"/>
            </a:xfrm>
            <a:custGeom>
              <a:avLst/>
              <a:gdLst/>
              <a:ahLst/>
              <a:cxnLst/>
              <a:rect l="0" t="0" r="0" b="0"/>
              <a:pathLst>
                <a:path w="34853" h="365761">
                  <a:moveTo>
                    <a:pt x="22860" y="0"/>
                  </a:moveTo>
                  <a:lnTo>
                    <a:pt x="30387" y="0"/>
                  </a:lnTo>
                  <a:lnTo>
                    <a:pt x="34499" y="4045"/>
                  </a:lnTo>
                  <a:lnTo>
                    <a:pt x="34852" y="5237"/>
                  </a:lnTo>
                  <a:lnTo>
                    <a:pt x="34243" y="6031"/>
                  </a:lnTo>
                  <a:lnTo>
                    <a:pt x="32988" y="6561"/>
                  </a:lnTo>
                  <a:lnTo>
                    <a:pt x="32152" y="8607"/>
                  </a:lnTo>
                  <a:lnTo>
                    <a:pt x="31224" y="15397"/>
                  </a:lnTo>
                  <a:lnTo>
                    <a:pt x="30810" y="26316"/>
                  </a:lnTo>
                  <a:lnTo>
                    <a:pt x="30700" y="32784"/>
                  </a:lnTo>
                  <a:lnTo>
                    <a:pt x="29780" y="39636"/>
                  </a:lnTo>
                  <a:lnTo>
                    <a:pt x="28321" y="46744"/>
                  </a:lnTo>
                  <a:lnTo>
                    <a:pt x="26500" y="54023"/>
                  </a:lnTo>
                  <a:lnTo>
                    <a:pt x="25287" y="62262"/>
                  </a:lnTo>
                  <a:lnTo>
                    <a:pt x="24479" y="71141"/>
                  </a:lnTo>
                  <a:lnTo>
                    <a:pt x="23939" y="80447"/>
                  </a:lnTo>
                  <a:lnTo>
                    <a:pt x="22733" y="90038"/>
                  </a:lnTo>
                  <a:lnTo>
                    <a:pt x="21082" y="99819"/>
                  </a:lnTo>
                  <a:lnTo>
                    <a:pt x="19135" y="109726"/>
                  </a:lnTo>
                  <a:lnTo>
                    <a:pt x="14714" y="129765"/>
                  </a:lnTo>
                  <a:lnTo>
                    <a:pt x="12349" y="139850"/>
                  </a:lnTo>
                  <a:lnTo>
                    <a:pt x="10773" y="150807"/>
                  </a:lnTo>
                  <a:lnTo>
                    <a:pt x="9723" y="162345"/>
                  </a:lnTo>
                  <a:lnTo>
                    <a:pt x="9021" y="174270"/>
                  </a:lnTo>
                  <a:lnTo>
                    <a:pt x="8243" y="196551"/>
                  </a:lnTo>
                  <a:lnTo>
                    <a:pt x="7743" y="238450"/>
                  </a:lnTo>
                  <a:lnTo>
                    <a:pt x="7631" y="295648"/>
                  </a:lnTo>
                  <a:lnTo>
                    <a:pt x="6781" y="303778"/>
                  </a:lnTo>
                  <a:lnTo>
                    <a:pt x="5367" y="311739"/>
                  </a:lnTo>
                  <a:lnTo>
                    <a:pt x="3579" y="319586"/>
                  </a:lnTo>
                  <a:lnTo>
                    <a:pt x="2385" y="326511"/>
                  </a:lnTo>
                  <a:lnTo>
                    <a:pt x="1590" y="332821"/>
                  </a:lnTo>
                  <a:lnTo>
                    <a:pt x="707" y="343501"/>
                  </a:lnTo>
                  <a:lnTo>
                    <a:pt x="209" y="354273"/>
                  </a:lnTo>
                  <a:lnTo>
                    <a:pt x="0" y="36576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6" name="SMARTInkAnnotation180"/>
            <p:cNvSpPr/>
            <p:nvPr/>
          </p:nvSpPr>
          <p:spPr>
            <a:xfrm>
              <a:off x="7376160" y="4884420"/>
              <a:ext cx="289561" cy="22861"/>
            </a:xfrm>
            <a:custGeom>
              <a:avLst/>
              <a:gdLst/>
              <a:ahLst/>
              <a:cxnLst/>
              <a:rect l="0" t="0" r="0" b="0"/>
              <a:pathLst>
                <a:path w="289561" h="22861">
                  <a:moveTo>
                    <a:pt x="0" y="22860"/>
                  </a:moveTo>
                  <a:lnTo>
                    <a:pt x="4045" y="22860"/>
                  </a:lnTo>
                  <a:lnTo>
                    <a:pt x="5237" y="22014"/>
                  </a:lnTo>
                  <a:lnTo>
                    <a:pt x="6031" y="20603"/>
                  </a:lnTo>
                  <a:lnTo>
                    <a:pt x="6561" y="18816"/>
                  </a:lnTo>
                  <a:lnTo>
                    <a:pt x="8608" y="17623"/>
                  </a:lnTo>
                  <a:lnTo>
                    <a:pt x="11664" y="16829"/>
                  </a:lnTo>
                  <a:lnTo>
                    <a:pt x="15397" y="16299"/>
                  </a:lnTo>
                  <a:lnTo>
                    <a:pt x="20425" y="15946"/>
                  </a:lnTo>
                  <a:lnTo>
                    <a:pt x="26317" y="15711"/>
                  </a:lnTo>
                  <a:lnTo>
                    <a:pt x="39635" y="15450"/>
                  </a:lnTo>
                  <a:lnTo>
                    <a:pt x="54023" y="15333"/>
                  </a:lnTo>
                  <a:lnTo>
                    <a:pt x="62262" y="16149"/>
                  </a:lnTo>
                  <a:lnTo>
                    <a:pt x="71142" y="17539"/>
                  </a:lnTo>
                  <a:lnTo>
                    <a:pt x="80448" y="19313"/>
                  </a:lnTo>
                  <a:lnTo>
                    <a:pt x="90885" y="20495"/>
                  </a:lnTo>
                  <a:lnTo>
                    <a:pt x="102077" y="21284"/>
                  </a:lnTo>
                  <a:lnTo>
                    <a:pt x="124953" y="22160"/>
                  </a:lnTo>
                  <a:lnTo>
                    <a:pt x="156874" y="22653"/>
                  </a:lnTo>
                  <a:lnTo>
                    <a:pt x="177531" y="22768"/>
                  </a:lnTo>
                  <a:lnTo>
                    <a:pt x="188626" y="21952"/>
                  </a:lnTo>
                  <a:lnTo>
                    <a:pt x="200258" y="20561"/>
                  </a:lnTo>
                  <a:lnTo>
                    <a:pt x="212246" y="18788"/>
                  </a:lnTo>
                  <a:lnTo>
                    <a:pt x="222777" y="16758"/>
                  </a:lnTo>
                  <a:lnTo>
                    <a:pt x="232338" y="14559"/>
                  </a:lnTo>
                  <a:lnTo>
                    <a:pt x="241252" y="12246"/>
                  </a:lnTo>
                  <a:lnTo>
                    <a:pt x="249734" y="10704"/>
                  </a:lnTo>
                  <a:lnTo>
                    <a:pt x="257930" y="9676"/>
                  </a:lnTo>
                  <a:lnTo>
                    <a:pt x="265933" y="8991"/>
                  </a:lnTo>
                  <a:lnTo>
                    <a:pt x="272115" y="7687"/>
                  </a:lnTo>
                  <a:lnTo>
                    <a:pt x="277084" y="5972"/>
                  </a:lnTo>
                  <a:lnTo>
                    <a:pt x="289560" y="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7" name="SMARTInkAnnotation181"/>
            <p:cNvSpPr/>
            <p:nvPr/>
          </p:nvSpPr>
          <p:spPr>
            <a:xfrm>
              <a:off x="7772479" y="4656134"/>
              <a:ext cx="289482" cy="304487"/>
            </a:xfrm>
            <a:custGeom>
              <a:avLst/>
              <a:gdLst/>
              <a:ahLst/>
              <a:cxnLst/>
              <a:rect l="0" t="0" r="0" b="0"/>
              <a:pathLst>
                <a:path w="289482" h="304487">
                  <a:moveTo>
                    <a:pt x="198041" y="7306"/>
                  </a:moveTo>
                  <a:lnTo>
                    <a:pt x="202086" y="3261"/>
                  </a:lnTo>
                  <a:lnTo>
                    <a:pt x="204971" y="2069"/>
                  </a:lnTo>
                  <a:lnTo>
                    <a:pt x="212693" y="745"/>
                  </a:lnTo>
                  <a:lnTo>
                    <a:pt x="218469" y="0"/>
                  </a:lnTo>
                  <a:lnTo>
                    <a:pt x="224335" y="2084"/>
                  </a:lnTo>
                  <a:lnTo>
                    <a:pt x="231741" y="4985"/>
                  </a:lnTo>
                  <a:lnTo>
                    <a:pt x="237855" y="6274"/>
                  </a:lnTo>
                  <a:lnTo>
                    <a:pt x="243394" y="9105"/>
                  </a:lnTo>
                  <a:lnTo>
                    <a:pt x="246056" y="11045"/>
                  </a:lnTo>
                  <a:lnTo>
                    <a:pt x="247831" y="13186"/>
                  </a:lnTo>
                  <a:lnTo>
                    <a:pt x="249014" y="15459"/>
                  </a:lnTo>
                  <a:lnTo>
                    <a:pt x="249803" y="17821"/>
                  </a:lnTo>
                  <a:lnTo>
                    <a:pt x="249483" y="21089"/>
                  </a:lnTo>
                  <a:lnTo>
                    <a:pt x="246868" y="29236"/>
                  </a:lnTo>
                  <a:lnTo>
                    <a:pt x="245142" y="38502"/>
                  </a:lnTo>
                  <a:lnTo>
                    <a:pt x="244682" y="43343"/>
                  </a:lnTo>
                  <a:lnTo>
                    <a:pt x="243529" y="49111"/>
                  </a:lnTo>
                  <a:lnTo>
                    <a:pt x="241912" y="55495"/>
                  </a:lnTo>
                  <a:lnTo>
                    <a:pt x="239989" y="62292"/>
                  </a:lnTo>
                  <a:lnTo>
                    <a:pt x="236166" y="69364"/>
                  </a:lnTo>
                  <a:lnTo>
                    <a:pt x="231077" y="76617"/>
                  </a:lnTo>
                  <a:lnTo>
                    <a:pt x="225145" y="83994"/>
                  </a:lnTo>
                  <a:lnTo>
                    <a:pt x="219498" y="91451"/>
                  </a:lnTo>
                  <a:lnTo>
                    <a:pt x="208706" y="106511"/>
                  </a:lnTo>
                  <a:lnTo>
                    <a:pt x="202611" y="114082"/>
                  </a:lnTo>
                  <a:lnTo>
                    <a:pt x="196007" y="121670"/>
                  </a:lnTo>
                  <a:lnTo>
                    <a:pt x="189066" y="129269"/>
                  </a:lnTo>
                  <a:lnTo>
                    <a:pt x="174579" y="144485"/>
                  </a:lnTo>
                  <a:lnTo>
                    <a:pt x="167160" y="152098"/>
                  </a:lnTo>
                  <a:lnTo>
                    <a:pt x="158827" y="159714"/>
                  </a:lnTo>
                  <a:lnTo>
                    <a:pt x="149884" y="167332"/>
                  </a:lnTo>
                  <a:lnTo>
                    <a:pt x="130918" y="182569"/>
                  </a:lnTo>
                  <a:lnTo>
                    <a:pt x="111200" y="197807"/>
                  </a:lnTo>
                  <a:lnTo>
                    <a:pt x="102047" y="205427"/>
                  </a:lnTo>
                  <a:lnTo>
                    <a:pt x="93404" y="213047"/>
                  </a:lnTo>
                  <a:lnTo>
                    <a:pt x="85104" y="220667"/>
                  </a:lnTo>
                  <a:lnTo>
                    <a:pt x="77030" y="227440"/>
                  </a:lnTo>
                  <a:lnTo>
                    <a:pt x="69107" y="233649"/>
                  </a:lnTo>
                  <a:lnTo>
                    <a:pt x="61285" y="239481"/>
                  </a:lnTo>
                  <a:lnTo>
                    <a:pt x="54377" y="245063"/>
                  </a:lnTo>
                  <a:lnTo>
                    <a:pt x="48079" y="250477"/>
                  </a:lnTo>
                  <a:lnTo>
                    <a:pt x="42187" y="255780"/>
                  </a:lnTo>
                  <a:lnTo>
                    <a:pt x="31123" y="266188"/>
                  </a:lnTo>
                  <a:lnTo>
                    <a:pt x="25802" y="271334"/>
                  </a:lnTo>
                  <a:lnTo>
                    <a:pt x="20562" y="275611"/>
                  </a:lnTo>
                  <a:lnTo>
                    <a:pt x="15375" y="279310"/>
                  </a:lnTo>
                  <a:lnTo>
                    <a:pt x="10223" y="282622"/>
                  </a:lnTo>
                  <a:lnTo>
                    <a:pt x="6790" y="285677"/>
                  </a:lnTo>
                  <a:lnTo>
                    <a:pt x="4501" y="288560"/>
                  </a:lnTo>
                  <a:lnTo>
                    <a:pt x="0" y="296722"/>
                  </a:lnTo>
                  <a:lnTo>
                    <a:pt x="8035" y="296824"/>
                  </a:lnTo>
                  <a:lnTo>
                    <a:pt x="94282" y="296866"/>
                  </a:lnTo>
                  <a:lnTo>
                    <a:pt x="105162" y="297712"/>
                  </a:lnTo>
                  <a:lnTo>
                    <a:pt x="116648" y="299124"/>
                  </a:lnTo>
                  <a:lnTo>
                    <a:pt x="128540" y="300911"/>
                  </a:lnTo>
                  <a:lnTo>
                    <a:pt x="139853" y="302103"/>
                  </a:lnTo>
                  <a:lnTo>
                    <a:pt x="150782" y="302898"/>
                  </a:lnTo>
                  <a:lnTo>
                    <a:pt x="161455" y="303427"/>
                  </a:lnTo>
                  <a:lnTo>
                    <a:pt x="182346" y="304016"/>
                  </a:lnTo>
                  <a:lnTo>
                    <a:pt x="250502" y="304474"/>
                  </a:lnTo>
                  <a:lnTo>
                    <a:pt x="289481" y="304486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8" name="SMARTInkAnnotation182"/>
            <p:cNvSpPr/>
            <p:nvPr/>
          </p:nvSpPr>
          <p:spPr>
            <a:xfrm>
              <a:off x="8130541" y="4869180"/>
              <a:ext cx="152400" cy="141297"/>
            </a:xfrm>
            <a:custGeom>
              <a:avLst/>
              <a:gdLst/>
              <a:ahLst/>
              <a:cxnLst/>
              <a:rect l="0" t="0" r="0" b="0"/>
              <a:pathLst>
                <a:path w="152400" h="141297">
                  <a:moveTo>
                    <a:pt x="152399" y="0"/>
                  </a:moveTo>
                  <a:lnTo>
                    <a:pt x="102201" y="0"/>
                  </a:lnTo>
                  <a:lnTo>
                    <a:pt x="96074" y="846"/>
                  </a:lnTo>
                  <a:lnTo>
                    <a:pt x="89449" y="2258"/>
                  </a:lnTo>
                  <a:lnTo>
                    <a:pt x="82493" y="4045"/>
                  </a:lnTo>
                  <a:lnTo>
                    <a:pt x="76161" y="5237"/>
                  </a:lnTo>
                  <a:lnTo>
                    <a:pt x="70247" y="6031"/>
                  </a:lnTo>
                  <a:lnTo>
                    <a:pt x="64611" y="6561"/>
                  </a:lnTo>
                  <a:lnTo>
                    <a:pt x="59161" y="7760"/>
                  </a:lnTo>
                  <a:lnTo>
                    <a:pt x="53834" y="9407"/>
                  </a:lnTo>
                  <a:lnTo>
                    <a:pt x="48589" y="11352"/>
                  </a:lnTo>
                  <a:lnTo>
                    <a:pt x="44246" y="12648"/>
                  </a:lnTo>
                  <a:lnTo>
                    <a:pt x="40504" y="13512"/>
                  </a:lnTo>
                  <a:lnTo>
                    <a:pt x="37163" y="14088"/>
                  </a:lnTo>
                  <a:lnTo>
                    <a:pt x="34089" y="15319"/>
                  </a:lnTo>
                  <a:lnTo>
                    <a:pt x="31192" y="16986"/>
                  </a:lnTo>
                  <a:lnTo>
                    <a:pt x="28414" y="18944"/>
                  </a:lnTo>
                  <a:lnTo>
                    <a:pt x="26563" y="21096"/>
                  </a:lnTo>
                  <a:lnTo>
                    <a:pt x="25329" y="23377"/>
                  </a:lnTo>
                  <a:lnTo>
                    <a:pt x="24505" y="25745"/>
                  </a:lnTo>
                  <a:lnTo>
                    <a:pt x="23957" y="28170"/>
                  </a:lnTo>
                  <a:lnTo>
                    <a:pt x="23592" y="30633"/>
                  </a:lnTo>
                  <a:lnTo>
                    <a:pt x="23347" y="33122"/>
                  </a:lnTo>
                  <a:lnTo>
                    <a:pt x="24031" y="35628"/>
                  </a:lnTo>
                  <a:lnTo>
                    <a:pt x="25333" y="38146"/>
                  </a:lnTo>
                  <a:lnTo>
                    <a:pt x="27049" y="40671"/>
                  </a:lnTo>
                  <a:lnTo>
                    <a:pt x="29886" y="44047"/>
                  </a:lnTo>
                  <a:lnTo>
                    <a:pt x="33470" y="47992"/>
                  </a:lnTo>
                  <a:lnTo>
                    <a:pt x="44348" y="59375"/>
                  </a:lnTo>
                  <a:lnTo>
                    <a:pt x="47346" y="62444"/>
                  </a:lnTo>
                  <a:lnTo>
                    <a:pt x="51883" y="66183"/>
                  </a:lnTo>
                  <a:lnTo>
                    <a:pt x="57449" y="70368"/>
                  </a:lnTo>
                  <a:lnTo>
                    <a:pt x="63698" y="74852"/>
                  </a:lnTo>
                  <a:lnTo>
                    <a:pt x="69558" y="79535"/>
                  </a:lnTo>
                  <a:lnTo>
                    <a:pt x="75159" y="84350"/>
                  </a:lnTo>
                  <a:lnTo>
                    <a:pt x="80586" y="89253"/>
                  </a:lnTo>
                  <a:lnTo>
                    <a:pt x="85897" y="93369"/>
                  </a:lnTo>
                  <a:lnTo>
                    <a:pt x="91130" y="96960"/>
                  </a:lnTo>
                  <a:lnTo>
                    <a:pt x="96313" y="100200"/>
                  </a:lnTo>
                  <a:lnTo>
                    <a:pt x="101462" y="103206"/>
                  </a:lnTo>
                  <a:lnTo>
                    <a:pt x="106587" y="106058"/>
                  </a:lnTo>
                  <a:lnTo>
                    <a:pt x="111699" y="108805"/>
                  </a:lnTo>
                  <a:lnTo>
                    <a:pt x="115952" y="112330"/>
                  </a:lnTo>
                  <a:lnTo>
                    <a:pt x="119634" y="116374"/>
                  </a:lnTo>
                  <a:lnTo>
                    <a:pt x="122936" y="120762"/>
                  </a:lnTo>
                  <a:lnTo>
                    <a:pt x="124290" y="123688"/>
                  </a:lnTo>
                  <a:lnTo>
                    <a:pt x="124347" y="125639"/>
                  </a:lnTo>
                  <a:lnTo>
                    <a:pt x="123537" y="126939"/>
                  </a:lnTo>
                  <a:lnTo>
                    <a:pt x="122638" y="130642"/>
                  </a:lnTo>
                  <a:lnTo>
                    <a:pt x="122399" y="132815"/>
                  </a:lnTo>
                  <a:lnTo>
                    <a:pt x="120545" y="134263"/>
                  </a:lnTo>
                  <a:lnTo>
                    <a:pt x="117616" y="135228"/>
                  </a:lnTo>
                  <a:lnTo>
                    <a:pt x="113970" y="135873"/>
                  </a:lnTo>
                  <a:lnTo>
                    <a:pt x="109000" y="137149"/>
                  </a:lnTo>
                  <a:lnTo>
                    <a:pt x="103146" y="138846"/>
                  </a:lnTo>
                  <a:lnTo>
                    <a:pt x="96704" y="140823"/>
                  </a:lnTo>
                  <a:lnTo>
                    <a:pt x="90715" y="141296"/>
                  </a:lnTo>
                  <a:lnTo>
                    <a:pt x="85030" y="140763"/>
                  </a:lnTo>
                  <a:lnTo>
                    <a:pt x="79547" y="139563"/>
                  </a:lnTo>
                  <a:lnTo>
                    <a:pt x="74198" y="138762"/>
                  </a:lnTo>
                  <a:lnTo>
                    <a:pt x="68938" y="138228"/>
                  </a:lnTo>
                  <a:lnTo>
                    <a:pt x="63739" y="137873"/>
                  </a:lnTo>
                  <a:lnTo>
                    <a:pt x="57733" y="137635"/>
                  </a:lnTo>
                  <a:lnTo>
                    <a:pt x="44286" y="137371"/>
                  </a:lnTo>
                  <a:lnTo>
                    <a:pt x="37143" y="136454"/>
                  </a:lnTo>
                  <a:lnTo>
                    <a:pt x="29842" y="134996"/>
                  </a:lnTo>
                  <a:lnTo>
                    <a:pt x="22434" y="133177"/>
                  </a:lnTo>
                  <a:lnTo>
                    <a:pt x="16650" y="131965"/>
                  </a:lnTo>
                  <a:lnTo>
                    <a:pt x="11947" y="131157"/>
                  </a:lnTo>
                  <a:lnTo>
                    <a:pt x="0" y="12954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39" name="SMARTInkAnnotation183"/>
            <p:cNvSpPr/>
            <p:nvPr/>
          </p:nvSpPr>
          <p:spPr>
            <a:xfrm>
              <a:off x="5756745" y="5554980"/>
              <a:ext cx="362116" cy="273860"/>
            </a:xfrm>
            <a:custGeom>
              <a:avLst/>
              <a:gdLst/>
              <a:ahLst/>
              <a:cxnLst/>
              <a:rect l="0" t="0" r="0" b="0"/>
              <a:pathLst>
                <a:path w="362116" h="273860">
                  <a:moveTo>
                    <a:pt x="362115" y="0"/>
                  </a:moveTo>
                  <a:lnTo>
                    <a:pt x="329551" y="0"/>
                  </a:lnTo>
                  <a:lnTo>
                    <a:pt x="321779" y="846"/>
                  </a:lnTo>
                  <a:lnTo>
                    <a:pt x="313211" y="2258"/>
                  </a:lnTo>
                  <a:lnTo>
                    <a:pt x="292967" y="6083"/>
                  </a:lnTo>
                  <a:lnTo>
                    <a:pt x="267036" y="10606"/>
                  </a:lnTo>
                  <a:lnTo>
                    <a:pt x="253009" y="12150"/>
                  </a:lnTo>
                  <a:lnTo>
                    <a:pt x="238578" y="13181"/>
                  </a:lnTo>
                  <a:lnTo>
                    <a:pt x="223877" y="13867"/>
                  </a:lnTo>
                  <a:lnTo>
                    <a:pt x="209843" y="15171"/>
                  </a:lnTo>
                  <a:lnTo>
                    <a:pt x="196254" y="16887"/>
                  </a:lnTo>
                  <a:lnTo>
                    <a:pt x="135936" y="25725"/>
                  </a:lnTo>
                  <a:lnTo>
                    <a:pt x="120736" y="29004"/>
                  </a:lnTo>
                  <a:lnTo>
                    <a:pt x="106369" y="32882"/>
                  </a:lnTo>
                  <a:lnTo>
                    <a:pt x="92558" y="37161"/>
                  </a:lnTo>
                  <a:lnTo>
                    <a:pt x="68181" y="44174"/>
                  </a:lnTo>
                  <a:lnTo>
                    <a:pt x="56939" y="47229"/>
                  </a:lnTo>
                  <a:lnTo>
                    <a:pt x="37675" y="52882"/>
                  </a:lnTo>
                  <a:lnTo>
                    <a:pt x="28982" y="55575"/>
                  </a:lnTo>
                  <a:lnTo>
                    <a:pt x="21493" y="59063"/>
                  </a:lnTo>
                  <a:lnTo>
                    <a:pt x="14807" y="63082"/>
                  </a:lnTo>
                  <a:lnTo>
                    <a:pt x="4556" y="71216"/>
                  </a:lnTo>
                  <a:lnTo>
                    <a:pt x="1822" y="74572"/>
                  </a:lnTo>
                  <a:lnTo>
                    <a:pt x="0" y="77654"/>
                  </a:lnTo>
                  <a:lnTo>
                    <a:pt x="478" y="81403"/>
                  </a:lnTo>
                  <a:lnTo>
                    <a:pt x="2490" y="85595"/>
                  </a:lnTo>
                  <a:lnTo>
                    <a:pt x="5525" y="90084"/>
                  </a:lnTo>
                  <a:lnTo>
                    <a:pt x="10089" y="94769"/>
                  </a:lnTo>
                  <a:lnTo>
                    <a:pt x="15671" y="99586"/>
                  </a:lnTo>
                  <a:lnTo>
                    <a:pt x="21933" y="104491"/>
                  </a:lnTo>
                  <a:lnTo>
                    <a:pt x="30340" y="109454"/>
                  </a:lnTo>
                  <a:lnTo>
                    <a:pt x="40178" y="114455"/>
                  </a:lnTo>
                  <a:lnTo>
                    <a:pt x="50971" y="119484"/>
                  </a:lnTo>
                  <a:lnTo>
                    <a:pt x="64092" y="124529"/>
                  </a:lnTo>
                  <a:lnTo>
                    <a:pt x="78767" y="129587"/>
                  </a:lnTo>
                  <a:lnTo>
                    <a:pt x="94476" y="134651"/>
                  </a:lnTo>
                  <a:lnTo>
                    <a:pt x="129994" y="147051"/>
                  </a:lnTo>
                  <a:lnTo>
                    <a:pt x="148947" y="153914"/>
                  </a:lnTo>
                  <a:lnTo>
                    <a:pt x="185811" y="168313"/>
                  </a:lnTo>
                  <a:lnTo>
                    <a:pt x="203940" y="175709"/>
                  </a:lnTo>
                  <a:lnTo>
                    <a:pt x="221105" y="183179"/>
                  </a:lnTo>
                  <a:lnTo>
                    <a:pt x="253724" y="198253"/>
                  </a:lnTo>
                  <a:lnTo>
                    <a:pt x="268688" y="205829"/>
                  </a:lnTo>
                  <a:lnTo>
                    <a:pt x="282896" y="213419"/>
                  </a:lnTo>
                  <a:lnTo>
                    <a:pt x="296603" y="221020"/>
                  </a:lnTo>
                  <a:lnTo>
                    <a:pt x="307433" y="227779"/>
                  </a:lnTo>
                  <a:lnTo>
                    <a:pt x="316347" y="233980"/>
                  </a:lnTo>
                  <a:lnTo>
                    <a:pt x="323983" y="239806"/>
                  </a:lnTo>
                  <a:lnTo>
                    <a:pt x="329074" y="244537"/>
                  </a:lnTo>
                  <a:lnTo>
                    <a:pt x="334730" y="252052"/>
                  </a:lnTo>
                  <a:lnTo>
                    <a:pt x="334545" y="255242"/>
                  </a:lnTo>
                  <a:lnTo>
                    <a:pt x="332728" y="258214"/>
                  </a:lnTo>
                  <a:lnTo>
                    <a:pt x="329824" y="261043"/>
                  </a:lnTo>
                  <a:lnTo>
                    <a:pt x="324501" y="263775"/>
                  </a:lnTo>
                  <a:lnTo>
                    <a:pt x="317566" y="266444"/>
                  </a:lnTo>
                  <a:lnTo>
                    <a:pt x="309555" y="269070"/>
                  </a:lnTo>
                  <a:lnTo>
                    <a:pt x="300828" y="270819"/>
                  </a:lnTo>
                  <a:lnTo>
                    <a:pt x="291624" y="271986"/>
                  </a:lnTo>
                  <a:lnTo>
                    <a:pt x="282101" y="272764"/>
                  </a:lnTo>
                  <a:lnTo>
                    <a:pt x="271519" y="273283"/>
                  </a:lnTo>
                  <a:lnTo>
                    <a:pt x="248472" y="273859"/>
                  </a:lnTo>
                  <a:lnTo>
                    <a:pt x="236400" y="273166"/>
                  </a:lnTo>
                  <a:lnTo>
                    <a:pt x="224119" y="271857"/>
                  </a:lnTo>
                  <a:lnTo>
                    <a:pt x="211698" y="270138"/>
                  </a:lnTo>
                  <a:lnTo>
                    <a:pt x="199183" y="268992"/>
                  </a:lnTo>
                  <a:lnTo>
                    <a:pt x="186607" y="268228"/>
                  </a:lnTo>
                  <a:lnTo>
                    <a:pt x="173990" y="267718"/>
                  </a:lnTo>
                  <a:lnTo>
                    <a:pt x="161345" y="266532"/>
                  </a:lnTo>
                  <a:lnTo>
                    <a:pt x="148681" y="264895"/>
                  </a:lnTo>
                  <a:lnTo>
                    <a:pt x="136007" y="262957"/>
                  </a:lnTo>
                  <a:lnTo>
                    <a:pt x="124169" y="260817"/>
                  </a:lnTo>
                  <a:lnTo>
                    <a:pt x="112892" y="258545"/>
                  </a:lnTo>
                  <a:lnTo>
                    <a:pt x="101986" y="256183"/>
                  </a:lnTo>
                  <a:lnTo>
                    <a:pt x="93022" y="253762"/>
                  </a:lnTo>
                  <a:lnTo>
                    <a:pt x="85353" y="251302"/>
                  </a:lnTo>
                  <a:lnTo>
                    <a:pt x="78548" y="248815"/>
                  </a:lnTo>
                  <a:lnTo>
                    <a:pt x="72317" y="246310"/>
                  </a:lnTo>
                  <a:lnTo>
                    <a:pt x="66470" y="243793"/>
                  </a:lnTo>
                  <a:lnTo>
                    <a:pt x="49696" y="2362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0" name="SMARTInkAnnotation184"/>
            <p:cNvSpPr/>
            <p:nvPr/>
          </p:nvSpPr>
          <p:spPr>
            <a:xfrm>
              <a:off x="6156960" y="5593080"/>
              <a:ext cx="243841" cy="257785"/>
            </a:xfrm>
            <a:custGeom>
              <a:avLst/>
              <a:gdLst/>
              <a:ahLst/>
              <a:cxnLst/>
              <a:rect l="0" t="0" r="0" b="0"/>
              <a:pathLst>
                <a:path w="243841" h="257785">
                  <a:moveTo>
                    <a:pt x="243840" y="0"/>
                  </a:moveTo>
                  <a:lnTo>
                    <a:pt x="239795" y="0"/>
                  </a:lnTo>
                  <a:lnTo>
                    <a:pt x="237757" y="846"/>
                  </a:lnTo>
                  <a:lnTo>
                    <a:pt x="233234" y="4045"/>
                  </a:lnTo>
                  <a:lnTo>
                    <a:pt x="229149" y="5237"/>
                  </a:lnTo>
                  <a:lnTo>
                    <a:pt x="223887" y="6032"/>
                  </a:lnTo>
                  <a:lnTo>
                    <a:pt x="217838" y="6561"/>
                  </a:lnTo>
                  <a:lnTo>
                    <a:pt x="210418" y="7760"/>
                  </a:lnTo>
                  <a:lnTo>
                    <a:pt x="202085" y="9407"/>
                  </a:lnTo>
                  <a:lnTo>
                    <a:pt x="183796" y="13495"/>
                  </a:lnTo>
                  <a:lnTo>
                    <a:pt x="164378" y="18133"/>
                  </a:lnTo>
                  <a:lnTo>
                    <a:pt x="154459" y="19708"/>
                  </a:lnTo>
                  <a:lnTo>
                    <a:pt x="144460" y="20760"/>
                  </a:lnTo>
                  <a:lnTo>
                    <a:pt x="134406" y="21459"/>
                  </a:lnTo>
                  <a:lnTo>
                    <a:pt x="124318" y="22773"/>
                  </a:lnTo>
                  <a:lnTo>
                    <a:pt x="114205" y="24496"/>
                  </a:lnTo>
                  <a:lnTo>
                    <a:pt x="104077" y="26491"/>
                  </a:lnTo>
                  <a:lnTo>
                    <a:pt x="93091" y="29514"/>
                  </a:lnTo>
                  <a:lnTo>
                    <a:pt x="81534" y="33222"/>
                  </a:lnTo>
                  <a:lnTo>
                    <a:pt x="40659" y="47297"/>
                  </a:lnTo>
                  <a:lnTo>
                    <a:pt x="33032" y="50158"/>
                  </a:lnTo>
                  <a:lnTo>
                    <a:pt x="26255" y="52912"/>
                  </a:lnTo>
                  <a:lnTo>
                    <a:pt x="20043" y="55595"/>
                  </a:lnTo>
                  <a:lnTo>
                    <a:pt x="15056" y="58230"/>
                  </a:lnTo>
                  <a:lnTo>
                    <a:pt x="10884" y="60833"/>
                  </a:lnTo>
                  <a:lnTo>
                    <a:pt x="7256" y="63415"/>
                  </a:lnTo>
                  <a:lnTo>
                    <a:pt x="4837" y="65983"/>
                  </a:lnTo>
                  <a:lnTo>
                    <a:pt x="3224" y="68543"/>
                  </a:lnTo>
                  <a:lnTo>
                    <a:pt x="2149" y="71095"/>
                  </a:lnTo>
                  <a:lnTo>
                    <a:pt x="956" y="78446"/>
                  </a:lnTo>
                  <a:lnTo>
                    <a:pt x="637" y="82778"/>
                  </a:lnTo>
                  <a:lnTo>
                    <a:pt x="2118" y="87358"/>
                  </a:lnTo>
                  <a:lnTo>
                    <a:pt x="4799" y="92106"/>
                  </a:lnTo>
                  <a:lnTo>
                    <a:pt x="8279" y="96964"/>
                  </a:lnTo>
                  <a:lnTo>
                    <a:pt x="13986" y="101049"/>
                  </a:lnTo>
                  <a:lnTo>
                    <a:pt x="21177" y="104620"/>
                  </a:lnTo>
                  <a:lnTo>
                    <a:pt x="29358" y="107847"/>
                  </a:lnTo>
                  <a:lnTo>
                    <a:pt x="38199" y="111691"/>
                  </a:lnTo>
                  <a:lnTo>
                    <a:pt x="67668" y="125192"/>
                  </a:lnTo>
                  <a:lnTo>
                    <a:pt x="90752" y="134946"/>
                  </a:lnTo>
                  <a:lnTo>
                    <a:pt x="101989" y="140763"/>
                  </a:lnTo>
                  <a:lnTo>
                    <a:pt x="112865" y="147182"/>
                  </a:lnTo>
                  <a:lnTo>
                    <a:pt x="158827" y="177113"/>
                  </a:lnTo>
                  <a:lnTo>
                    <a:pt x="174731" y="187654"/>
                  </a:lnTo>
                  <a:lnTo>
                    <a:pt x="181681" y="192837"/>
                  </a:lnTo>
                  <a:lnTo>
                    <a:pt x="188007" y="197984"/>
                  </a:lnTo>
                  <a:lnTo>
                    <a:pt x="193918" y="203109"/>
                  </a:lnTo>
                  <a:lnTo>
                    <a:pt x="197859" y="208220"/>
                  </a:lnTo>
                  <a:lnTo>
                    <a:pt x="200485" y="213320"/>
                  </a:lnTo>
                  <a:lnTo>
                    <a:pt x="202238" y="218413"/>
                  </a:lnTo>
                  <a:lnTo>
                    <a:pt x="202558" y="222656"/>
                  </a:lnTo>
                  <a:lnTo>
                    <a:pt x="201925" y="226330"/>
                  </a:lnTo>
                  <a:lnTo>
                    <a:pt x="198964" y="233518"/>
                  </a:lnTo>
                  <a:lnTo>
                    <a:pt x="194827" y="242357"/>
                  </a:lnTo>
                  <a:lnTo>
                    <a:pt x="190844" y="245392"/>
                  </a:lnTo>
                  <a:lnTo>
                    <a:pt x="185651" y="247414"/>
                  </a:lnTo>
                  <a:lnTo>
                    <a:pt x="179647" y="248763"/>
                  </a:lnTo>
                  <a:lnTo>
                    <a:pt x="173104" y="250508"/>
                  </a:lnTo>
                  <a:lnTo>
                    <a:pt x="159062" y="254706"/>
                  </a:lnTo>
                  <a:lnTo>
                    <a:pt x="150915" y="256164"/>
                  </a:lnTo>
                  <a:lnTo>
                    <a:pt x="142096" y="257136"/>
                  </a:lnTo>
                  <a:lnTo>
                    <a:pt x="132831" y="257784"/>
                  </a:lnTo>
                  <a:lnTo>
                    <a:pt x="123268" y="257370"/>
                  </a:lnTo>
                  <a:lnTo>
                    <a:pt x="113505" y="256246"/>
                  </a:lnTo>
                  <a:lnTo>
                    <a:pt x="103610" y="254650"/>
                  </a:lnTo>
                  <a:lnTo>
                    <a:pt x="94473" y="253587"/>
                  </a:lnTo>
                  <a:lnTo>
                    <a:pt x="85843" y="252878"/>
                  </a:lnTo>
                  <a:lnTo>
                    <a:pt x="77548" y="252405"/>
                  </a:lnTo>
                  <a:lnTo>
                    <a:pt x="61560" y="251880"/>
                  </a:lnTo>
                  <a:lnTo>
                    <a:pt x="53740" y="251740"/>
                  </a:lnTo>
                  <a:lnTo>
                    <a:pt x="45987" y="250800"/>
                  </a:lnTo>
                  <a:lnTo>
                    <a:pt x="38277" y="249327"/>
                  </a:lnTo>
                  <a:lnTo>
                    <a:pt x="30599" y="247498"/>
                  </a:lnTo>
                  <a:lnTo>
                    <a:pt x="24632" y="245432"/>
                  </a:lnTo>
                  <a:lnTo>
                    <a:pt x="19808" y="243208"/>
                  </a:lnTo>
                  <a:lnTo>
                    <a:pt x="12191" y="239326"/>
                  </a:lnTo>
                  <a:lnTo>
                    <a:pt x="5982" y="237600"/>
                  </a:lnTo>
                  <a:lnTo>
                    <a:pt x="3988" y="236293"/>
                  </a:lnTo>
                  <a:lnTo>
                    <a:pt x="2659" y="234576"/>
                  </a:lnTo>
                  <a:lnTo>
                    <a:pt x="0" y="22860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1" name="SMARTInkAnnotation185"/>
            <p:cNvSpPr/>
            <p:nvPr/>
          </p:nvSpPr>
          <p:spPr>
            <a:xfrm>
              <a:off x="6602115" y="5600700"/>
              <a:ext cx="324466" cy="274321"/>
            </a:xfrm>
            <a:custGeom>
              <a:avLst/>
              <a:gdLst/>
              <a:ahLst/>
              <a:cxnLst/>
              <a:rect l="0" t="0" r="0" b="0"/>
              <a:pathLst>
                <a:path w="324466" h="274321">
                  <a:moveTo>
                    <a:pt x="324465" y="0"/>
                  </a:moveTo>
                  <a:lnTo>
                    <a:pt x="288420" y="0"/>
                  </a:lnTo>
                  <a:lnTo>
                    <a:pt x="281808" y="846"/>
                  </a:lnTo>
                  <a:lnTo>
                    <a:pt x="274014" y="2258"/>
                  </a:lnTo>
                  <a:lnTo>
                    <a:pt x="265431" y="4045"/>
                  </a:lnTo>
                  <a:lnTo>
                    <a:pt x="255476" y="5237"/>
                  </a:lnTo>
                  <a:lnTo>
                    <a:pt x="244606" y="6032"/>
                  </a:lnTo>
                  <a:lnTo>
                    <a:pt x="233126" y="6561"/>
                  </a:lnTo>
                  <a:lnTo>
                    <a:pt x="211338" y="7149"/>
                  </a:lnTo>
                  <a:lnTo>
                    <a:pt x="200787" y="7306"/>
                  </a:lnTo>
                  <a:lnTo>
                    <a:pt x="190367" y="8258"/>
                  </a:lnTo>
                  <a:lnTo>
                    <a:pt x="180033" y="9739"/>
                  </a:lnTo>
                  <a:lnTo>
                    <a:pt x="169756" y="11572"/>
                  </a:lnTo>
                  <a:lnTo>
                    <a:pt x="160366" y="13642"/>
                  </a:lnTo>
                  <a:lnTo>
                    <a:pt x="151566" y="15868"/>
                  </a:lnTo>
                  <a:lnTo>
                    <a:pt x="143159" y="18199"/>
                  </a:lnTo>
                  <a:lnTo>
                    <a:pt x="135861" y="19752"/>
                  </a:lnTo>
                  <a:lnTo>
                    <a:pt x="129303" y="20788"/>
                  </a:lnTo>
                  <a:lnTo>
                    <a:pt x="123237" y="21479"/>
                  </a:lnTo>
                  <a:lnTo>
                    <a:pt x="117500" y="22785"/>
                  </a:lnTo>
                  <a:lnTo>
                    <a:pt x="111981" y="24504"/>
                  </a:lnTo>
                  <a:lnTo>
                    <a:pt x="106610" y="26496"/>
                  </a:lnTo>
                  <a:lnTo>
                    <a:pt x="103028" y="29517"/>
                  </a:lnTo>
                  <a:lnTo>
                    <a:pt x="100640" y="33225"/>
                  </a:lnTo>
                  <a:lnTo>
                    <a:pt x="97987" y="41014"/>
                  </a:lnTo>
                  <a:lnTo>
                    <a:pt x="96809" y="47298"/>
                  </a:lnTo>
                  <a:lnTo>
                    <a:pt x="98187" y="50158"/>
                  </a:lnTo>
                  <a:lnTo>
                    <a:pt x="100800" y="52913"/>
                  </a:lnTo>
                  <a:lnTo>
                    <a:pt x="109065" y="59076"/>
                  </a:lnTo>
                  <a:lnTo>
                    <a:pt x="127999" y="72068"/>
                  </a:lnTo>
                  <a:lnTo>
                    <a:pt x="142320" y="81702"/>
                  </a:lnTo>
                  <a:lnTo>
                    <a:pt x="149695" y="85794"/>
                  </a:lnTo>
                  <a:lnTo>
                    <a:pt x="157151" y="89369"/>
                  </a:lnTo>
                  <a:lnTo>
                    <a:pt x="164663" y="92600"/>
                  </a:lnTo>
                  <a:lnTo>
                    <a:pt x="171364" y="96446"/>
                  </a:lnTo>
                  <a:lnTo>
                    <a:pt x="177524" y="100704"/>
                  </a:lnTo>
                  <a:lnTo>
                    <a:pt x="183324" y="105236"/>
                  </a:lnTo>
                  <a:lnTo>
                    <a:pt x="192028" y="112530"/>
                  </a:lnTo>
                  <a:lnTo>
                    <a:pt x="195533" y="115660"/>
                  </a:lnTo>
                  <a:lnTo>
                    <a:pt x="197871" y="118594"/>
                  </a:lnTo>
                  <a:lnTo>
                    <a:pt x="200467" y="124110"/>
                  </a:lnTo>
                  <a:lnTo>
                    <a:pt x="200314" y="126767"/>
                  </a:lnTo>
                  <a:lnTo>
                    <a:pt x="199364" y="129385"/>
                  </a:lnTo>
                  <a:lnTo>
                    <a:pt x="197885" y="131977"/>
                  </a:lnTo>
                  <a:lnTo>
                    <a:pt x="191725" y="137114"/>
                  </a:lnTo>
                  <a:lnTo>
                    <a:pt x="182496" y="142220"/>
                  </a:lnTo>
                  <a:lnTo>
                    <a:pt x="176479" y="144767"/>
                  </a:lnTo>
                  <a:lnTo>
                    <a:pt x="169927" y="147312"/>
                  </a:lnTo>
                  <a:lnTo>
                    <a:pt x="162174" y="149854"/>
                  </a:lnTo>
                  <a:lnTo>
                    <a:pt x="153617" y="152396"/>
                  </a:lnTo>
                  <a:lnTo>
                    <a:pt x="144527" y="154937"/>
                  </a:lnTo>
                  <a:lnTo>
                    <a:pt x="135079" y="158325"/>
                  </a:lnTo>
                  <a:lnTo>
                    <a:pt x="125395" y="162277"/>
                  </a:lnTo>
                  <a:lnTo>
                    <a:pt x="115552" y="166605"/>
                  </a:lnTo>
                  <a:lnTo>
                    <a:pt x="104755" y="170337"/>
                  </a:lnTo>
                  <a:lnTo>
                    <a:pt x="93326" y="173671"/>
                  </a:lnTo>
                  <a:lnTo>
                    <a:pt x="81472" y="176741"/>
                  </a:lnTo>
                  <a:lnTo>
                    <a:pt x="71030" y="180480"/>
                  </a:lnTo>
                  <a:lnTo>
                    <a:pt x="61529" y="184667"/>
                  </a:lnTo>
                  <a:lnTo>
                    <a:pt x="52654" y="189152"/>
                  </a:lnTo>
                  <a:lnTo>
                    <a:pt x="44198" y="192988"/>
                  </a:lnTo>
                  <a:lnTo>
                    <a:pt x="36019" y="196392"/>
                  </a:lnTo>
                  <a:lnTo>
                    <a:pt x="28028" y="199508"/>
                  </a:lnTo>
                  <a:lnTo>
                    <a:pt x="21007" y="203279"/>
                  </a:lnTo>
                  <a:lnTo>
                    <a:pt x="14633" y="207487"/>
                  </a:lnTo>
                  <a:lnTo>
                    <a:pt x="4729" y="215829"/>
                  </a:lnTo>
                  <a:lnTo>
                    <a:pt x="327" y="222360"/>
                  </a:lnTo>
                  <a:lnTo>
                    <a:pt x="0" y="226133"/>
                  </a:lnTo>
                  <a:lnTo>
                    <a:pt x="628" y="230342"/>
                  </a:lnTo>
                  <a:lnTo>
                    <a:pt x="1894" y="234842"/>
                  </a:lnTo>
                  <a:lnTo>
                    <a:pt x="3584" y="239535"/>
                  </a:lnTo>
                  <a:lnTo>
                    <a:pt x="5558" y="244357"/>
                  </a:lnTo>
                  <a:lnTo>
                    <a:pt x="7720" y="249265"/>
                  </a:lnTo>
                  <a:lnTo>
                    <a:pt x="11702" y="253383"/>
                  </a:lnTo>
                  <a:lnTo>
                    <a:pt x="16896" y="256976"/>
                  </a:lnTo>
                  <a:lnTo>
                    <a:pt x="22898" y="260217"/>
                  </a:lnTo>
                  <a:lnTo>
                    <a:pt x="29441" y="263225"/>
                  </a:lnTo>
                  <a:lnTo>
                    <a:pt x="36343" y="266077"/>
                  </a:lnTo>
                  <a:lnTo>
                    <a:pt x="43483" y="268825"/>
                  </a:lnTo>
                  <a:lnTo>
                    <a:pt x="52477" y="270656"/>
                  </a:lnTo>
                  <a:lnTo>
                    <a:pt x="62706" y="271878"/>
                  </a:lnTo>
                  <a:lnTo>
                    <a:pt x="73759" y="272692"/>
                  </a:lnTo>
                  <a:lnTo>
                    <a:pt x="85361" y="273235"/>
                  </a:lnTo>
                  <a:lnTo>
                    <a:pt x="109541" y="273837"/>
                  </a:lnTo>
                  <a:lnTo>
                    <a:pt x="156825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2" name="SMARTInkAnnotation186"/>
            <p:cNvSpPr/>
            <p:nvPr/>
          </p:nvSpPr>
          <p:spPr>
            <a:xfrm>
              <a:off x="6812280" y="5715000"/>
              <a:ext cx="251461" cy="182881"/>
            </a:xfrm>
            <a:custGeom>
              <a:avLst/>
              <a:gdLst/>
              <a:ahLst/>
              <a:cxnLst/>
              <a:rect l="0" t="0" r="0" b="0"/>
              <a:pathLst>
                <a:path w="251461" h="182881">
                  <a:moveTo>
                    <a:pt x="251460" y="0"/>
                  </a:moveTo>
                  <a:lnTo>
                    <a:pt x="247415" y="4045"/>
                  </a:lnTo>
                  <a:lnTo>
                    <a:pt x="245377" y="6931"/>
                  </a:lnTo>
                  <a:lnTo>
                    <a:pt x="243172" y="10546"/>
                  </a:lnTo>
                  <a:lnTo>
                    <a:pt x="240854" y="14651"/>
                  </a:lnTo>
                  <a:lnTo>
                    <a:pt x="237616" y="19081"/>
                  </a:lnTo>
                  <a:lnTo>
                    <a:pt x="233764" y="23727"/>
                  </a:lnTo>
                  <a:lnTo>
                    <a:pt x="229503" y="28518"/>
                  </a:lnTo>
                  <a:lnTo>
                    <a:pt x="220253" y="38357"/>
                  </a:lnTo>
                  <a:lnTo>
                    <a:pt x="189400" y="69617"/>
                  </a:lnTo>
                  <a:lnTo>
                    <a:pt x="174772" y="84281"/>
                  </a:lnTo>
                  <a:lnTo>
                    <a:pt x="167314" y="90901"/>
                  </a:lnTo>
                  <a:lnTo>
                    <a:pt x="159802" y="97007"/>
                  </a:lnTo>
                  <a:lnTo>
                    <a:pt x="125452" y="123019"/>
                  </a:lnTo>
                  <a:lnTo>
                    <a:pt x="108250" y="135391"/>
                  </a:lnTo>
                  <a:lnTo>
                    <a:pt x="100107" y="141061"/>
                  </a:lnTo>
                  <a:lnTo>
                    <a:pt x="91292" y="146534"/>
                  </a:lnTo>
                  <a:lnTo>
                    <a:pt x="82028" y="151876"/>
                  </a:lnTo>
                  <a:lnTo>
                    <a:pt x="72465" y="157131"/>
                  </a:lnTo>
                  <a:lnTo>
                    <a:pt x="62703" y="161481"/>
                  </a:lnTo>
                  <a:lnTo>
                    <a:pt x="52809" y="165228"/>
                  </a:lnTo>
                  <a:lnTo>
                    <a:pt x="0" y="1828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3" name="SMARTInkAnnotation187"/>
            <p:cNvSpPr/>
            <p:nvPr/>
          </p:nvSpPr>
          <p:spPr>
            <a:xfrm>
              <a:off x="6858000" y="5768341"/>
              <a:ext cx="160021" cy="91440"/>
            </a:xfrm>
            <a:custGeom>
              <a:avLst/>
              <a:gdLst/>
              <a:ahLst/>
              <a:cxnLst/>
              <a:rect l="0" t="0" r="0" b="0"/>
              <a:pathLst>
                <a:path w="160021" h="91440">
                  <a:moveTo>
                    <a:pt x="0" y="0"/>
                  </a:moveTo>
                  <a:lnTo>
                    <a:pt x="36266" y="18132"/>
                  </a:lnTo>
                  <a:lnTo>
                    <a:pt x="40265" y="21401"/>
                  </a:lnTo>
                  <a:lnTo>
                    <a:pt x="43776" y="25274"/>
                  </a:lnTo>
                  <a:lnTo>
                    <a:pt x="46964" y="29549"/>
                  </a:lnTo>
                  <a:lnTo>
                    <a:pt x="51629" y="34092"/>
                  </a:lnTo>
                  <a:lnTo>
                    <a:pt x="57280" y="38815"/>
                  </a:lnTo>
                  <a:lnTo>
                    <a:pt x="63587" y="43656"/>
                  </a:lnTo>
                  <a:lnTo>
                    <a:pt x="69484" y="47731"/>
                  </a:lnTo>
                  <a:lnTo>
                    <a:pt x="75110" y="51294"/>
                  </a:lnTo>
                  <a:lnTo>
                    <a:pt x="80553" y="54516"/>
                  </a:lnTo>
                  <a:lnTo>
                    <a:pt x="85876" y="58357"/>
                  </a:lnTo>
                  <a:lnTo>
                    <a:pt x="91117" y="62611"/>
                  </a:lnTo>
                  <a:lnTo>
                    <a:pt x="96305" y="67140"/>
                  </a:lnTo>
                  <a:lnTo>
                    <a:pt x="101457" y="71006"/>
                  </a:lnTo>
                  <a:lnTo>
                    <a:pt x="106584" y="74430"/>
                  </a:lnTo>
                  <a:lnTo>
                    <a:pt x="111697" y="77560"/>
                  </a:lnTo>
                  <a:lnTo>
                    <a:pt x="117644" y="80493"/>
                  </a:lnTo>
                  <a:lnTo>
                    <a:pt x="124149" y="83295"/>
                  </a:lnTo>
                  <a:lnTo>
                    <a:pt x="131027" y="86009"/>
                  </a:lnTo>
                  <a:lnTo>
                    <a:pt x="137305" y="87819"/>
                  </a:lnTo>
                  <a:lnTo>
                    <a:pt x="143184" y="89026"/>
                  </a:lnTo>
                  <a:lnTo>
                    <a:pt x="160020" y="9143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4" name="SMARTInkAnnotation188"/>
            <p:cNvSpPr/>
            <p:nvPr/>
          </p:nvSpPr>
          <p:spPr>
            <a:xfrm>
              <a:off x="7200900" y="5615941"/>
              <a:ext cx="30481" cy="274320"/>
            </a:xfrm>
            <a:custGeom>
              <a:avLst/>
              <a:gdLst/>
              <a:ahLst/>
              <a:cxnLst/>
              <a:rect l="0" t="0" r="0" b="0"/>
              <a:pathLst>
                <a:path w="30481" h="274320">
                  <a:moveTo>
                    <a:pt x="22860" y="0"/>
                  </a:moveTo>
                  <a:lnTo>
                    <a:pt x="30166" y="0"/>
                  </a:lnTo>
                  <a:lnTo>
                    <a:pt x="30439" y="8288"/>
                  </a:lnTo>
                  <a:lnTo>
                    <a:pt x="30480" y="117116"/>
                  </a:lnTo>
                  <a:lnTo>
                    <a:pt x="29634" y="127184"/>
                  </a:lnTo>
                  <a:lnTo>
                    <a:pt x="28222" y="137283"/>
                  </a:lnTo>
                  <a:lnTo>
                    <a:pt x="26435" y="147401"/>
                  </a:lnTo>
                  <a:lnTo>
                    <a:pt x="25243" y="157534"/>
                  </a:lnTo>
                  <a:lnTo>
                    <a:pt x="24449" y="167676"/>
                  </a:lnTo>
                  <a:lnTo>
                    <a:pt x="23919" y="177823"/>
                  </a:lnTo>
                  <a:lnTo>
                    <a:pt x="22720" y="187129"/>
                  </a:lnTo>
                  <a:lnTo>
                    <a:pt x="21073" y="195872"/>
                  </a:lnTo>
                  <a:lnTo>
                    <a:pt x="19129" y="204241"/>
                  </a:lnTo>
                  <a:lnTo>
                    <a:pt x="16986" y="212361"/>
                  </a:lnTo>
                  <a:lnTo>
                    <a:pt x="12347" y="228156"/>
                  </a:lnTo>
                  <a:lnTo>
                    <a:pt x="10771" y="235077"/>
                  </a:lnTo>
                  <a:lnTo>
                    <a:pt x="9721" y="241384"/>
                  </a:lnTo>
                  <a:lnTo>
                    <a:pt x="9021" y="247283"/>
                  </a:lnTo>
                  <a:lnTo>
                    <a:pt x="7707" y="252061"/>
                  </a:lnTo>
                  <a:lnTo>
                    <a:pt x="5985" y="256094"/>
                  </a:lnTo>
                  <a:lnTo>
                    <a:pt x="3990" y="259629"/>
                  </a:lnTo>
                  <a:lnTo>
                    <a:pt x="2660" y="262832"/>
                  </a:lnTo>
                  <a:lnTo>
                    <a:pt x="1774" y="265814"/>
                  </a:lnTo>
                  <a:lnTo>
                    <a:pt x="0" y="274319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5" name="SMARTInkAnnotation189"/>
            <p:cNvSpPr/>
            <p:nvPr/>
          </p:nvSpPr>
          <p:spPr>
            <a:xfrm>
              <a:off x="7101840" y="5783580"/>
              <a:ext cx="228601" cy="30481"/>
            </a:xfrm>
            <a:custGeom>
              <a:avLst/>
              <a:gdLst/>
              <a:ahLst/>
              <a:cxnLst/>
              <a:rect l="0" t="0" r="0" b="0"/>
              <a:pathLst>
                <a:path w="228601" h="30481">
                  <a:moveTo>
                    <a:pt x="0" y="0"/>
                  </a:moveTo>
                  <a:lnTo>
                    <a:pt x="28519" y="0"/>
                  </a:lnTo>
                  <a:lnTo>
                    <a:pt x="34252" y="846"/>
                  </a:lnTo>
                  <a:lnTo>
                    <a:pt x="40615" y="2258"/>
                  </a:lnTo>
                  <a:lnTo>
                    <a:pt x="111310" y="20408"/>
                  </a:lnTo>
                  <a:lnTo>
                    <a:pt x="128211" y="25439"/>
                  </a:lnTo>
                  <a:lnTo>
                    <a:pt x="137968" y="27119"/>
                  </a:lnTo>
                  <a:lnTo>
                    <a:pt x="148706" y="28240"/>
                  </a:lnTo>
                  <a:lnTo>
                    <a:pt x="160097" y="28987"/>
                  </a:lnTo>
                  <a:lnTo>
                    <a:pt x="171078" y="29484"/>
                  </a:lnTo>
                  <a:lnTo>
                    <a:pt x="201020" y="30185"/>
                  </a:lnTo>
                  <a:lnTo>
                    <a:pt x="228600" y="3048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6" name="SMARTInkAnnotation190"/>
            <p:cNvSpPr/>
            <p:nvPr/>
          </p:nvSpPr>
          <p:spPr>
            <a:xfrm>
              <a:off x="7499730" y="5585460"/>
              <a:ext cx="280291" cy="274321"/>
            </a:xfrm>
            <a:custGeom>
              <a:avLst/>
              <a:gdLst/>
              <a:ahLst/>
              <a:cxnLst/>
              <a:rect l="0" t="0" r="0" b="0"/>
              <a:pathLst>
                <a:path w="280291" h="274321">
                  <a:moveTo>
                    <a:pt x="257430" y="0"/>
                  </a:moveTo>
                  <a:lnTo>
                    <a:pt x="278143" y="0"/>
                  </a:lnTo>
                  <a:lnTo>
                    <a:pt x="278860" y="846"/>
                  </a:lnTo>
                  <a:lnTo>
                    <a:pt x="279336" y="2257"/>
                  </a:lnTo>
                  <a:lnTo>
                    <a:pt x="280101" y="10606"/>
                  </a:lnTo>
                  <a:lnTo>
                    <a:pt x="278470" y="12997"/>
                  </a:lnTo>
                  <a:lnTo>
                    <a:pt x="272144" y="17912"/>
                  </a:lnTo>
                  <a:lnTo>
                    <a:pt x="265944" y="25176"/>
                  </a:lnTo>
                  <a:lnTo>
                    <a:pt x="263107" y="29484"/>
                  </a:lnTo>
                  <a:lnTo>
                    <a:pt x="258675" y="34896"/>
                  </a:lnTo>
                  <a:lnTo>
                    <a:pt x="253179" y="41044"/>
                  </a:lnTo>
                  <a:lnTo>
                    <a:pt x="241147" y="53802"/>
                  </a:lnTo>
                  <a:lnTo>
                    <a:pt x="217368" y="78047"/>
                  </a:lnTo>
                  <a:lnTo>
                    <a:pt x="161830" y="133694"/>
                  </a:lnTo>
                  <a:lnTo>
                    <a:pt x="152211" y="142469"/>
                  </a:lnTo>
                  <a:lnTo>
                    <a:pt x="142411" y="150859"/>
                  </a:lnTo>
                  <a:lnTo>
                    <a:pt x="132490" y="158993"/>
                  </a:lnTo>
                  <a:lnTo>
                    <a:pt x="123337" y="166109"/>
                  </a:lnTo>
                  <a:lnTo>
                    <a:pt x="114694" y="172546"/>
                  </a:lnTo>
                  <a:lnTo>
                    <a:pt x="106393" y="178530"/>
                  </a:lnTo>
                  <a:lnTo>
                    <a:pt x="98319" y="185060"/>
                  </a:lnTo>
                  <a:lnTo>
                    <a:pt x="90397" y="191954"/>
                  </a:lnTo>
                  <a:lnTo>
                    <a:pt x="82574" y="199090"/>
                  </a:lnTo>
                  <a:lnTo>
                    <a:pt x="74820" y="205540"/>
                  </a:lnTo>
                  <a:lnTo>
                    <a:pt x="67110" y="211533"/>
                  </a:lnTo>
                  <a:lnTo>
                    <a:pt x="59430" y="217222"/>
                  </a:lnTo>
                  <a:lnTo>
                    <a:pt x="52618" y="223555"/>
                  </a:lnTo>
                  <a:lnTo>
                    <a:pt x="46381" y="230317"/>
                  </a:lnTo>
                  <a:lnTo>
                    <a:pt x="40531" y="237364"/>
                  </a:lnTo>
                  <a:lnTo>
                    <a:pt x="34938" y="242909"/>
                  </a:lnTo>
                  <a:lnTo>
                    <a:pt x="29515" y="247453"/>
                  </a:lnTo>
                  <a:lnTo>
                    <a:pt x="24206" y="251329"/>
                  </a:lnTo>
                  <a:lnTo>
                    <a:pt x="16051" y="257893"/>
                  </a:lnTo>
                  <a:lnTo>
                    <a:pt x="12691" y="260828"/>
                  </a:lnTo>
                  <a:lnTo>
                    <a:pt x="6699" y="264090"/>
                  </a:lnTo>
                  <a:lnTo>
                    <a:pt x="3917" y="264960"/>
                  </a:lnTo>
                  <a:lnTo>
                    <a:pt x="2061" y="266387"/>
                  </a:lnTo>
                  <a:lnTo>
                    <a:pt x="825" y="268185"/>
                  </a:lnTo>
                  <a:lnTo>
                    <a:pt x="0" y="270229"/>
                  </a:lnTo>
                  <a:lnTo>
                    <a:pt x="297" y="270746"/>
                  </a:lnTo>
                  <a:lnTo>
                    <a:pt x="1342" y="270244"/>
                  </a:lnTo>
                  <a:lnTo>
                    <a:pt x="2884" y="269062"/>
                  </a:lnTo>
                  <a:lnTo>
                    <a:pt x="5606" y="269122"/>
                  </a:lnTo>
                  <a:lnTo>
                    <a:pt x="13146" y="271445"/>
                  </a:lnTo>
                  <a:lnTo>
                    <a:pt x="17528" y="271557"/>
                  </a:lnTo>
                  <a:lnTo>
                    <a:pt x="22143" y="270785"/>
                  </a:lnTo>
                  <a:lnTo>
                    <a:pt x="26912" y="269423"/>
                  </a:lnTo>
                  <a:lnTo>
                    <a:pt x="33478" y="268515"/>
                  </a:lnTo>
                  <a:lnTo>
                    <a:pt x="41241" y="267911"/>
                  </a:lnTo>
                  <a:lnTo>
                    <a:pt x="49805" y="267507"/>
                  </a:lnTo>
                  <a:lnTo>
                    <a:pt x="68350" y="267059"/>
                  </a:lnTo>
                  <a:lnTo>
                    <a:pt x="175861" y="266706"/>
                  </a:lnTo>
                  <a:lnTo>
                    <a:pt x="185271" y="267551"/>
                  </a:lnTo>
                  <a:lnTo>
                    <a:pt x="194084" y="268960"/>
                  </a:lnTo>
                  <a:lnTo>
                    <a:pt x="202499" y="270748"/>
                  </a:lnTo>
                  <a:lnTo>
                    <a:pt x="210650" y="271938"/>
                  </a:lnTo>
                  <a:lnTo>
                    <a:pt x="218623" y="272732"/>
                  </a:lnTo>
                  <a:lnTo>
                    <a:pt x="226478" y="273262"/>
                  </a:lnTo>
                  <a:lnTo>
                    <a:pt x="239722" y="273850"/>
                  </a:lnTo>
                  <a:lnTo>
                    <a:pt x="256698" y="274180"/>
                  </a:lnTo>
                  <a:lnTo>
                    <a:pt x="280290" y="274320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447" name="SMARTInkAnnotation191"/>
            <p:cNvSpPr/>
            <p:nvPr/>
          </p:nvSpPr>
          <p:spPr>
            <a:xfrm>
              <a:off x="7825740" y="5814060"/>
              <a:ext cx="175260" cy="144782"/>
            </a:xfrm>
            <a:custGeom>
              <a:avLst/>
              <a:gdLst/>
              <a:ahLst/>
              <a:cxnLst/>
              <a:rect l="0" t="0" r="0" b="0"/>
              <a:pathLst>
                <a:path w="175260" h="144782">
                  <a:moveTo>
                    <a:pt x="175259" y="0"/>
                  </a:moveTo>
                  <a:lnTo>
                    <a:pt x="80074" y="0"/>
                  </a:lnTo>
                  <a:lnTo>
                    <a:pt x="74549" y="846"/>
                  </a:lnTo>
                  <a:lnTo>
                    <a:pt x="69173" y="2257"/>
                  </a:lnTo>
                  <a:lnTo>
                    <a:pt x="63895" y="4045"/>
                  </a:lnTo>
                  <a:lnTo>
                    <a:pt x="58684" y="5237"/>
                  </a:lnTo>
                  <a:lnTo>
                    <a:pt x="53515" y="6032"/>
                  </a:lnTo>
                  <a:lnTo>
                    <a:pt x="48377" y="6561"/>
                  </a:lnTo>
                  <a:lnTo>
                    <a:pt x="44104" y="7760"/>
                  </a:lnTo>
                  <a:lnTo>
                    <a:pt x="40410" y="9407"/>
                  </a:lnTo>
                  <a:lnTo>
                    <a:pt x="37099" y="11351"/>
                  </a:lnTo>
                  <a:lnTo>
                    <a:pt x="34047" y="12648"/>
                  </a:lnTo>
                  <a:lnTo>
                    <a:pt x="31165" y="13511"/>
                  </a:lnTo>
                  <a:lnTo>
                    <a:pt x="28397" y="14088"/>
                  </a:lnTo>
                  <a:lnTo>
                    <a:pt x="26551" y="15319"/>
                  </a:lnTo>
                  <a:lnTo>
                    <a:pt x="25320" y="16986"/>
                  </a:lnTo>
                  <a:lnTo>
                    <a:pt x="23347" y="21700"/>
                  </a:lnTo>
                  <a:lnTo>
                    <a:pt x="24031" y="22933"/>
                  </a:lnTo>
                  <a:lnTo>
                    <a:pt x="27050" y="26562"/>
                  </a:lnTo>
                  <a:lnTo>
                    <a:pt x="31213" y="30996"/>
                  </a:lnTo>
                  <a:lnTo>
                    <a:pt x="33509" y="33364"/>
                  </a:lnTo>
                  <a:lnTo>
                    <a:pt x="35886" y="36636"/>
                  </a:lnTo>
                  <a:lnTo>
                    <a:pt x="38318" y="40511"/>
                  </a:lnTo>
                  <a:lnTo>
                    <a:pt x="40786" y="44787"/>
                  </a:lnTo>
                  <a:lnTo>
                    <a:pt x="44123" y="49332"/>
                  </a:lnTo>
                  <a:lnTo>
                    <a:pt x="48043" y="54054"/>
                  </a:lnTo>
                  <a:lnTo>
                    <a:pt x="52349" y="58897"/>
                  </a:lnTo>
                  <a:lnTo>
                    <a:pt x="56066" y="63818"/>
                  </a:lnTo>
                  <a:lnTo>
                    <a:pt x="59391" y="68792"/>
                  </a:lnTo>
                  <a:lnTo>
                    <a:pt x="62454" y="73802"/>
                  </a:lnTo>
                  <a:lnTo>
                    <a:pt x="66190" y="78834"/>
                  </a:lnTo>
                  <a:lnTo>
                    <a:pt x="70373" y="83883"/>
                  </a:lnTo>
                  <a:lnTo>
                    <a:pt x="74855" y="88942"/>
                  </a:lnTo>
                  <a:lnTo>
                    <a:pt x="78690" y="94008"/>
                  </a:lnTo>
                  <a:lnTo>
                    <a:pt x="82094" y="99079"/>
                  </a:lnTo>
                  <a:lnTo>
                    <a:pt x="85209" y="104152"/>
                  </a:lnTo>
                  <a:lnTo>
                    <a:pt x="88133" y="108382"/>
                  </a:lnTo>
                  <a:lnTo>
                    <a:pt x="90929" y="112048"/>
                  </a:lnTo>
                  <a:lnTo>
                    <a:pt x="93639" y="115339"/>
                  </a:lnTo>
                  <a:lnTo>
                    <a:pt x="94599" y="119226"/>
                  </a:lnTo>
                  <a:lnTo>
                    <a:pt x="94393" y="123511"/>
                  </a:lnTo>
                  <a:lnTo>
                    <a:pt x="93408" y="128061"/>
                  </a:lnTo>
                  <a:lnTo>
                    <a:pt x="91906" y="131941"/>
                  </a:lnTo>
                  <a:lnTo>
                    <a:pt x="90057" y="135374"/>
                  </a:lnTo>
                  <a:lnTo>
                    <a:pt x="87978" y="138510"/>
                  </a:lnTo>
                  <a:lnTo>
                    <a:pt x="84899" y="140600"/>
                  </a:lnTo>
                  <a:lnTo>
                    <a:pt x="81153" y="141993"/>
                  </a:lnTo>
                  <a:lnTo>
                    <a:pt x="76962" y="142922"/>
                  </a:lnTo>
                  <a:lnTo>
                    <a:pt x="72475" y="143541"/>
                  </a:lnTo>
                  <a:lnTo>
                    <a:pt x="67790" y="143955"/>
                  </a:lnTo>
                  <a:lnTo>
                    <a:pt x="62973" y="144230"/>
                  </a:lnTo>
                  <a:lnTo>
                    <a:pt x="50848" y="144536"/>
                  </a:lnTo>
                  <a:lnTo>
                    <a:pt x="0" y="144781"/>
                  </a:lnTo>
                </a:path>
              </a:pathLst>
            </a:cu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2" name="Rectangle 13"/>
          <p:cNvSpPr>
            <a:spLocks noChangeArrowheads="1"/>
          </p:cNvSpPr>
          <p:nvPr/>
        </p:nvSpPr>
        <p:spPr bwMode="auto">
          <a:xfrm>
            <a:off x="0" y="0"/>
            <a:ext cx="9144000" cy="1143000"/>
          </a:xfrm>
          <a:prstGeom prst="rect">
            <a:avLst/>
          </a:prstGeom>
          <a:solidFill>
            <a:schemeClr val="folHlink">
              <a:alpha val="61960"/>
            </a:schemeClr>
          </a:solidFill>
          <a:ln w="9525">
            <a:solidFill>
              <a:srgbClr val="339966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463" name="Text Box 14"/>
          <p:cNvSpPr txBox="1">
            <a:spLocks noChangeArrowheads="1"/>
          </p:cNvSpPr>
          <p:nvPr/>
        </p:nvSpPr>
        <p:spPr bwMode="auto">
          <a:xfrm>
            <a:off x="0" y="22860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Times New Roman" pitchFamily="18" charset="0"/>
              </a:rPr>
              <a:t>Practice</a:t>
            </a:r>
          </a:p>
        </p:txBody>
      </p:sp>
      <p:sp>
        <p:nvSpPr>
          <p:cNvPr id="61464" name="TextBox 53"/>
          <p:cNvSpPr txBox="1">
            <a:spLocks noChangeArrowheads="1"/>
          </p:cNvSpPr>
          <p:nvPr/>
        </p:nvSpPr>
        <p:spPr bwMode="auto">
          <a:xfrm>
            <a:off x="381000" y="1219200"/>
            <a:ext cx="838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  <a:cs typeface="Times New Roman" pitchFamily="18" charset="0"/>
              </a:rPr>
              <a:t>Give a name for the angle pairs given.</a:t>
            </a:r>
          </a:p>
        </p:txBody>
      </p:sp>
      <p:cxnSp>
        <p:nvCxnSpPr>
          <p:cNvPr id="61465" name="Straight Arrow Connector 29"/>
          <p:cNvCxnSpPr>
            <a:cxnSpLocks noChangeShapeType="1"/>
          </p:cNvCxnSpPr>
          <p:nvPr/>
        </p:nvCxnSpPr>
        <p:spPr bwMode="auto">
          <a:xfrm flipV="1">
            <a:off x="609600" y="2362200"/>
            <a:ext cx="2133600" cy="25908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61466" name="Straight Arrow Connector 29"/>
          <p:cNvCxnSpPr>
            <a:cxnSpLocks noChangeShapeType="1"/>
          </p:cNvCxnSpPr>
          <p:nvPr/>
        </p:nvCxnSpPr>
        <p:spPr bwMode="auto">
          <a:xfrm flipH="1" flipV="1">
            <a:off x="609600" y="3581400"/>
            <a:ext cx="1600200" cy="12192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cxnSp>
        <p:nvCxnSpPr>
          <p:cNvPr id="61467" name="Straight Arrow Connector 29"/>
          <p:cNvCxnSpPr>
            <a:cxnSpLocks noChangeShapeType="1"/>
          </p:cNvCxnSpPr>
          <p:nvPr/>
        </p:nvCxnSpPr>
        <p:spPr bwMode="auto">
          <a:xfrm flipH="1" flipV="1">
            <a:off x="1295400" y="2590800"/>
            <a:ext cx="1905000" cy="990600"/>
          </a:xfrm>
          <a:prstGeom prst="straightConnector1">
            <a:avLst/>
          </a:prstGeom>
          <a:noFill/>
          <a:ln w="38100">
            <a:solidFill>
              <a:schemeClr val="accent1"/>
            </a:solidFill>
            <a:round/>
            <a:headEnd type="arrow" w="med" len="med"/>
            <a:tailEnd type="arrow" w="med" len="med"/>
          </a:ln>
        </p:spPr>
      </p:cxnSp>
      <p:sp>
        <p:nvSpPr>
          <p:cNvPr id="61448" name="TextBox 33"/>
          <p:cNvSpPr txBox="1">
            <a:spLocks noChangeArrowheads="1"/>
          </p:cNvSpPr>
          <p:nvPr/>
        </p:nvSpPr>
        <p:spPr bwMode="auto">
          <a:xfrm>
            <a:off x="1981200" y="25146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61449" name="TextBox 33"/>
          <p:cNvSpPr txBox="1">
            <a:spLocks noChangeArrowheads="1"/>
          </p:cNvSpPr>
          <p:nvPr/>
        </p:nvSpPr>
        <p:spPr bwMode="auto">
          <a:xfrm>
            <a:off x="2362200" y="2743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61450" name="TextBox 33"/>
          <p:cNvSpPr txBox="1">
            <a:spLocks noChangeArrowheads="1"/>
          </p:cNvSpPr>
          <p:nvPr/>
        </p:nvSpPr>
        <p:spPr bwMode="auto">
          <a:xfrm>
            <a:off x="1752600" y="28956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61451" name="TextBox 33"/>
          <p:cNvSpPr txBox="1">
            <a:spLocks noChangeArrowheads="1"/>
          </p:cNvSpPr>
          <p:nvPr/>
        </p:nvSpPr>
        <p:spPr bwMode="auto">
          <a:xfrm>
            <a:off x="2133600" y="3124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1452" name="TextBox 33"/>
          <p:cNvSpPr txBox="1">
            <a:spLocks noChangeArrowheads="1"/>
          </p:cNvSpPr>
          <p:nvPr/>
        </p:nvSpPr>
        <p:spPr bwMode="auto">
          <a:xfrm>
            <a:off x="1123950" y="3611563"/>
            <a:ext cx="3238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61453" name="TextBox 33"/>
          <p:cNvSpPr txBox="1">
            <a:spLocks noChangeArrowheads="1"/>
          </p:cNvSpPr>
          <p:nvPr/>
        </p:nvSpPr>
        <p:spPr bwMode="auto">
          <a:xfrm>
            <a:off x="1447800" y="38862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61454" name="TextBox 33"/>
          <p:cNvSpPr txBox="1">
            <a:spLocks noChangeArrowheads="1"/>
          </p:cNvSpPr>
          <p:nvPr/>
        </p:nvSpPr>
        <p:spPr bwMode="auto">
          <a:xfrm>
            <a:off x="838200" y="39624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61455" name="TextBox 33"/>
          <p:cNvSpPr txBox="1">
            <a:spLocks noChangeArrowheads="1"/>
          </p:cNvSpPr>
          <p:nvPr/>
        </p:nvSpPr>
        <p:spPr bwMode="auto">
          <a:xfrm>
            <a:off x="1143000" y="4191000"/>
            <a:ext cx="3238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graphicFrame>
        <p:nvGraphicFramePr>
          <p:cNvPr id="61456" name="Object 16"/>
          <p:cNvGraphicFramePr>
            <a:graphicFrameLocks noChangeAspect="1"/>
          </p:cNvGraphicFramePr>
          <p:nvPr/>
        </p:nvGraphicFramePr>
        <p:xfrm>
          <a:off x="3808413" y="1876425"/>
          <a:ext cx="201136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8" name="Equation" r:id="rId4" imgW="914400" imgH="203040" progId="Equation.3">
                  <p:embed/>
                </p:oleObj>
              </mc:Choice>
              <mc:Fallback>
                <p:oleObj name="Equation" r:id="rId4" imgW="914400" imgH="203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8413" y="1876425"/>
                        <a:ext cx="201136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7" name="Object 17"/>
          <p:cNvGraphicFramePr>
            <a:graphicFrameLocks noChangeAspect="1"/>
          </p:cNvGraphicFramePr>
          <p:nvPr/>
        </p:nvGraphicFramePr>
        <p:xfrm>
          <a:off x="3795713" y="3402013"/>
          <a:ext cx="2039937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9" name="Equation" r:id="rId6" imgW="927000" imgH="203040" progId="Equation.3">
                  <p:embed/>
                </p:oleObj>
              </mc:Choice>
              <mc:Fallback>
                <p:oleObj name="Equation" r:id="rId6" imgW="927000" imgH="20304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3402013"/>
                        <a:ext cx="2039937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8" name="Object 18"/>
          <p:cNvGraphicFramePr>
            <a:graphicFrameLocks noChangeAspect="1"/>
          </p:cNvGraphicFramePr>
          <p:nvPr/>
        </p:nvGraphicFramePr>
        <p:xfrm>
          <a:off x="3781425" y="4125913"/>
          <a:ext cx="2068513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0" name="Equation" r:id="rId8" imgW="939600" imgH="203040" progId="Equation.3">
                  <p:embed/>
                </p:oleObj>
              </mc:Choice>
              <mc:Fallback>
                <p:oleObj name="Equation" r:id="rId8" imgW="939600" imgH="203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425" y="4125913"/>
                        <a:ext cx="2068513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59" name="Object 19"/>
          <p:cNvGraphicFramePr>
            <a:graphicFrameLocks noChangeAspect="1"/>
          </p:cNvGraphicFramePr>
          <p:nvPr/>
        </p:nvGraphicFramePr>
        <p:xfrm>
          <a:off x="3795713" y="4848225"/>
          <a:ext cx="2068512" cy="44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1" name="Equation" r:id="rId10" imgW="939600" imgH="203040" progId="Equation.3">
                  <p:embed/>
                </p:oleObj>
              </mc:Choice>
              <mc:Fallback>
                <p:oleObj name="Equation" r:id="rId10" imgW="939600" imgH="203040" progId="Equation.3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4848225"/>
                        <a:ext cx="2068512" cy="447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60" name="Object 20"/>
          <p:cNvGraphicFramePr>
            <a:graphicFrameLocks noChangeAspect="1"/>
          </p:cNvGraphicFramePr>
          <p:nvPr/>
        </p:nvGraphicFramePr>
        <p:xfrm>
          <a:off x="3795713" y="5573713"/>
          <a:ext cx="2011362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2" name="Equation" r:id="rId12" imgW="914400" imgH="203040" progId="Equation.3">
                  <p:embed/>
                </p:oleObj>
              </mc:Choice>
              <mc:Fallback>
                <p:oleObj name="Equation" r:id="rId12" imgW="914400" imgH="2030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5713" y="5573713"/>
                        <a:ext cx="2011362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61" name="Object 21"/>
          <p:cNvGraphicFramePr>
            <a:graphicFrameLocks noChangeAspect="1"/>
          </p:cNvGraphicFramePr>
          <p:nvPr/>
        </p:nvGraphicFramePr>
        <p:xfrm>
          <a:off x="3781425" y="2640013"/>
          <a:ext cx="2066925" cy="446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3" name="Equation" r:id="rId14" imgW="939600" imgH="203040" progId="Equation.3">
                  <p:embed/>
                </p:oleObj>
              </mc:Choice>
              <mc:Fallback>
                <p:oleObj name="Equation" r:id="rId14" imgW="939600" imgH="2030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1425" y="2640013"/>
                        <a:ext cx="2066925" cy="4460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MARTInkAnnotation125"/>
          <p:cNvSpPr/>
          <p:nvPr/>
        </p:nvSpPr>
        <p:spPr>
          <a:xfrm>
            <a:off x="45720" y="6576060"/>
            <a:ext cx="1" cy="7621"/>
          </a:xfrm>
          <a:custGeom>
            <a:avLst/>
            <a:gdLst/>
            <a:ahLst/>
            <a:cxnLst/>
            <a:rect l="0" t="0" r="0" b="0"/>
            <a:pathLst>
              <a:path w="1" h="7621">
                <a:moveTo>
                  <a:pt x="0" y="762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614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61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61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614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614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61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8" grpId="0"/>
      <p:bldP spid="61448" grpId="1"/>
      <p:bldP spid="61449" grpId="0"/>
      <p:bldP spid="61449" grpId="1"/>
      <p:bldP spid="61449" grpId="2"/>
      <p:bldP spid="61450" grpId="0"/>
      <p:bldP spid="61450" grpId="1"/>
      <p:bldP spid="61450" grpId="2"/>
      <p:bldP spid="61451" grpId="0"/>
      <p:bldP spid="61452" grpId="0"/>
      <p:bldP spid="61452" grpId="1"/>
      <p:bldP spid="61452" grpId="2"/>
      <p:bldP spid="61453" grpId="0"/>
      <p:bldP spid="61454" grpId="0"/>
      <p:bldP spid="61454" grpId="1"/>
      <p:bldP spid="6145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2118</TotalTime>
  <Words>811</Words>
  <Application>Microsoft Office PowerPoint</Application>
  <PresentationFormat>On-screen Show (4:3)</PresentationFormat>
  <Paragraphs>255</Paragraphs>
  <Slides>24</Slides>
  <Notes>22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Flow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Ruth Rentel</dc:creator>
  <cp:lastModifiedBy>m</cp:lastModifiedBy>
  <cp:revision>72</cp:revision>
  <dcterms:created xsi:type="dcterms:W3CDTF">2009-09-07T16:10:19Z</dcterms:created>
  <dcterms:modified xsi:type="dcterms:W3CDTF">2012-01-20T19:25:36Z</dcterms:modified>
</cp:coreProperties>
</file>